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Žužemberk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Žužemberk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4210" y="47220"/>
                </a:moveTo>
                <a:lnTo>
                  <a:pt x="53400" y="48260"/>
                </a:lnTo>
                <a:lnTo>
                  <a:pt x="52690" y="48250"/>
                </a:lnTo>
                <a:lnTo>
                  <a:pt x="52160" y="48100"/>
                </a:lnTo>
                <a:lnTo>
                  <a:pt x="51830" y="48200"/>
                </a:lnTo>
                <a:lnTo>
                  <a:pt x="51620" y="48310"/>
                </a:lnTo>
                <a:lnTo>
                  <a:pt x="51210" y="48870"/>
                </a:lnTo>
                <a:lnTo>
                  <a:pt x="49970" y="48650"/>
                </a:lnTo>
                <a:lnTo>
                  <a:pt x="49600" y="48750"/>
                </a:lnTo>
                <a:lnTo>
                  <a:pt x="48720" y="49740"/>
                </a:lnTo>
                <a:lnTo>
                  <a:pt x="48170" y="49790"/>
                </a:lnTo>
                <a:lnTo>
                  <a:pt x="47960" y="49450"/>
                </a:lnTo>
                <a:lnTo>
                  <a:pt x="47750" y="49310"/>
                </a:lnTo>
                <a:lnTo>
                  <a:pt x="47290" y="49140"/>
                </a:lnTo>
                <a:lnTo>
                  <a:pt x="46980" y="49100"/>
                </a:lnTo>
                <a:lnTo>
                  <a:pt x="46730" y="49230"/>
                </a:lnTo>
                <a:lnTo>
                  <a:pt x="46350" y="49220"/>
                </a:lnTo>
                <a:lnTo>
                  <a:pt x="46070" y="48490"/>
                </a:lnTo>
                <a:lnTo>
                  <a:pt x="46020" y="48290"/>
                </a:lnTo>
                <a:lnTo>
                  <a:pt x="46080" y="47570"/>
                </a:lnTo>
                <a:lnTo>
                  <a:pt x="46660" y="47560"/>
                </a:lnTo>
                <a:lnTo>
                  <a:pt x="47020" y="47640"/>
                </a:lnTo>
                <a:lnTo>
                  <a:pt x="47360" y="47490"/>
                </a:lnTo>
                <a:lnTo>
                  <a:pt x="47560" y="47150"/>
                </a:lnTo>
                <a:lnTo>
                  <a:pt x="47570" y="46430"/>
                </a:lnTo>
                <a:lnTo>
                  <a:pt x="47400" y="45820"/>
                </a:lnTo>
                <a:lnTo>
                  <a:pt x="47320" y="45610"/>
                </a:lnTo>
                <a:lnTo>
                  <a:pt x="47320" y="45360"/>
                </a:lnTo>
                <a:lnTo>
                  <a:pt x="47410" y="45250"/>
                </a:lnTo>
                <a:lnTo>
                  <a:pt x="48160" y="45110"/>
                </a:lnTo>
                <a:lnTo>
                  <a:pt x="48180" y="44590"/>
                </a:lnTo>
                <a:lnTo>
                  <a:pt x="49690" y="44550"/>
                </a:lnTo>
                <a:lnTo>
                  <a:pt x="49950" y="44630"/>
                </a:lnTo>
                <a:lnTo>
                  <a:pt x="50240" y="44840"/>
                </a:lnTo>
                <a:lnTo>
                  <a:pt x="50360" y="45030"/>
                </a:lnTo>
                <a:lnTo>
                  <a:pt x="50420" y="45260"/>
                </a:lnTo>
                <a:lnTo>
                  <a:pt x="50540" y="45480"/>
                </a:lnTo>
                <a:lnTo>
                  <a:pt x="50770" y="45660"/>
                </a:lnTo>
                <a:lnTo>
                  <a:pt x="51120" y="45730"/>
                </a:lnTo>
                <a:lnTo>
                  <a:pt x="51720" y="45440"/>
                </a:lnTo>
                <a:lnTo>
                  <a:pt x="52170" y="45610"/>
                </a:lnTo>
                <a:lnTo>
                  <a:pt x="52290" y="45830"/>
                </a:lnTo>
                <a:lnTo>
                  <a:pt x="52460" y="45900"/>
                </a:lnTo>
                <a:lnTo>
                  <a:pt x="52800" y="45780"/>
                </a:lnTo>
                <a:lnTo>
                  <a:pt x="53130" y="46390"/>
                </a:lnTo>
                <a:lnTo>
                  <a:pt x="53240" y="46490"/>
                </a:lnTo>
                <a:lnTo>
                  <a:pt x="54210" y="47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