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Žirovnica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Žirov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7130" y="20810"/>
                </a:moveTo>
                <a:lnTo>
                  <a:pt x="27190" y="20820"/>
                </a:lnTo>
                <a:lnTo>
                  <a:pt x="29860" y="20900"/>
                </a:lnTo>
                <a:lnTo>
                  <a:pt x="29850" y="20930"/>
                </a:lnTo>
                <a:lnTo>
                  <a:pt x="29850" y="20950"/>
                </a:lnTo>
                <a:lnTo>
                  <a:pt x="29740" y="21440"/>
                </a:lnTo>
                <a:lnTo>
                  <a:pt x="29300" y="21590"/>
                </a:lnTo>
                <a:lnTo>
                  <a:pt x="29060" y="21790"/>
                </a:lnTo>
                <a:lnTo>
                  <a:pt x="28640" y="22340"/>
                </a:lnTo>
                <a:lnTo>
                  <a:pt x="28490" y="22760"/>
                </a:lnTo>
                <a:lnTo>
                  <a:pt x="28360" y="23050"/>
                </a:lnTo>
                <a:lnTo>
                  <a:pt x="28060" y="23260"/>
                </a:lnTo>
                <a:lnTo>
                  <a:pt x="27730" y="23290"/>
                </a:lnTo>
                <a:lnTo>
                  <a:pt x="27460" y="23260"/>
                </a:lnTo>
                <a:lnTo>
                  <a:pt x="26830" y="23660"/>
                </a:lnTo>
                <a:lnTo>
                  <a:pt x="26350" y="22800"/>
                </a:lnTo>
                <a:lnTo>
                  <a:pt x="26550" y="22210"/>
                </a:lnTo>
                <a:lnTo>
                  <a:pt x="26600" y="21450"/>
                </a:lnTo>
                <a:lnTo>
                  <a:pt x="26840" y="21070"/>
                </a:lnTo>
                <a:lnTo>
                  <a:pt x="26930" y="20980"/>
                </a:lnTo>
                <a:lnTo>
                  <a:pt x="27130" y="20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