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Žir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3730" y="36140"/>
                </a:moveTo>
                <a:lnTo>
                  <a:pt x="23820" y="35780"/>
                </a:lnTo>
                <a:lnTo>
                  <a:pt x="23980" y="35710"/>
                </a:lnTo>
                <a:lnTo>
                  <a:pt x="24310" y="35640"/>
                </a:lnTo>
                <a:lnTo>
                  <a:pt x="26610" y="36140"/>
                </a:lnTo>
                <a:lnTo>
                  <a:pt x="26920" y="36280"/>
                </a:lnTo>
                <a:lnTo>
                  <a:pt x="27090" y="36430"/>
                </a:lnTo>
                <a:lnTo>
                  <a:pt x="27450" y="36890"/>
                </a:lnTo>
                <a:lnTo>
                  <a:pt x="27650" y="37100"/>
                </a:lnTo>
                <a:lnTo>
                  <a:pt x="28260" y="37600"/>
                </a:lnTo>
                <a:lnTo>
                  <a:pt x="27800" y="38340"/>
                </a:lnTo>
                <a:lnTo>
                  <a:pt x="26870" y="38940"/>
                </a:lnTo>
                <a:lnTo>
                  <a:pt x="26070" y="38650"/>
                </a:lnTo>
                <a:lnTo>
                  <a:pt x="26000" y="38550"/>
                </a:lnTo>
                <a:lnTo>
                  <a:pt x="25910" y="38400"/>
                </a:lnTo>
                <a:lnTo>
                  <a:pt x="25770" y="38040"/>
                </a:lnTo>
                <a:lnTo>
                  <a:pt x="25650" y="37840"/>
                </a:lnTo>
                <a:lnTo>
                  <a:pt x="25460" y="37830"/>
                </a:lnTo>
                <a:lnTo>
                  <a:pt x="25220" y="37730"/>
                </a:lnTo>
                <a:lnTo>
                  <a:pt x="24420" y="36560"/>
                </a:lnTo>
                <a:lnTo>
                  <a:pt x="23730" y="3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