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Žetale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Žetal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7150" y="28380"/>
                </a:moveTo>
                <a:lnTo>
                  <a:pt x="77100" y="28380"/>
                </a:lnTo>
                <a:lnTo>
                  <a:pt x="75800" y="28420"/>
                </a:lnTo>
                <a:lnTo>
                  <a:pt x="75340" y="28540"/>
                </a:lnTo>
                <a:lnTo>
                  <a:pt x="74900" y="28750"/>
                </a:lnTo>
                <a:lnTo>
                  <a:pt x="74800" y="28830"/>
                </a:lnTo>
                <a:lnTo>
                  <a:pt x="74780" y="28820"/>
                </a:lnTo>
                <a:lnTo>
                  <a:pt x="73600" y="28270"/>
                </a:lnTo>
                <a:lnTo>
                  <a:pt x="73710" y="27280"/>
                </a:lnTo>
                <a:lnTo>
                  <a:pt x="74030" y="26770"/>
                </a:lnTo>
                <a:lnTo>
                  <a:pt x="74840" y="25820"/>
                </a:lnTo>
                <a:lnTo>
                  <a:pt x="75540" y="26330"/>
                </a:lnTo>
                <a:lnTo>
                  <a:pt x="76600" y="27360"/>
                </a:lnTo>
                <a:lnTo>
                  <a:pt x="76740" y="27440"/>
                </a:lnTo>
                <a:lnTo>
                  <a:pt x="76980" y="28100"/>
                </a:lnTo>
                <a:lnTo>
                  <a:pt x="77140" y="28370"/>
                </a:lnTo>
                <a:lnTo>
                  <a:pt x="77150" y="28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