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Železniki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Železnik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2550" y="31080"/>
                </a:moveTo>
                <a:lnTo>
                  <a:pt x="23010" y="30030"/>
                </a:lnTo>
                <a:lnTo>
                  <a:pt x="23010" y="29750"/>
                </a:lnTo>
                <a:lnTo>
                  <a:pt x="22780" y="29210"/>
                </a:lnTo>
                <a:lnTo>
                  <a:pt x="23140" y="28920"/>
                </a:lnTo>
                <a:lnTo>
                  <a:pt x="23710" y="28760"/>
                </a:lnTo>
                <a:lnTo>
                  <a:pt x="25330" y="29020"/>
                </a:lnTo>
                <a:lnTo>
                  <a:pt x="25560" y="28920"/>
                </a:lnTo>
                <a:lnTo>
                  <a:pt x="25630" y="28690"/>
                </a:lnTo>
                <a:lnTo>
                  <a:pt x="25720" y="28040"/>
                </a:lnTo>
                <a:lnTo>
                  <a:pt x="25840" y="27760"/>
                </a:lnTo>
                <a:lnTo>
                  <a:pt x="26060" y="27460"/>
                </a:lnTo>
                <a:lnTo>
                  <a:pt x="26370" y="27390"/>
                </a:lnTo>
                <a:lnTo>
                  <a:pt x="26710" y="27360"/>
                </a:lnTo>
                <a:lnTo>
                  <a:pt x="27670" y="27460"/>
                </a:lnTo>
                <a:lnTo>
                  <a:pt x="28410" y="28010"/>
                </a:lnTo>
                <a:lnTo>
                  <a:pt x="28870" y="28530"/>
                </a:lnTo>
                <a:lnTo>
                  <a:pt x="29270" y="28750"/>
                </a:lnTo>
                <a:lnTo>
                  <a:pt x="30040" y="29060"/>
                </a:lnTo>
                <a:lnTo>
                  <a:pt x="29870" y="29450"/>
                </a:lnTo>
                <a:lnTo>
                  <a:pt x="29650" y="29680"/>
                </a:lnTo>
                <a:lnTo>
                  <a:pt x="29510" y="30410"/>
                </a:lnTo>
                <a:lnTo>
                  <a:pt x="29370" y="30570"/>
                </a:lnTo>
                <a:lnTo>
                  <a:pt x="29260" y="30630"/>
                </a:lnTo>
                <a:lnTo>
                  <a:pt x="29100" y="30660"/>
                </a:lnTo>
                <a:lnTo>
                  <a:pt x="28600" y="30900"/>
                </a:lnTo>
                <a:lnTo>
                  <a:pt x="28370" y="31120"/>
                </a:lnTo>
                <a:lnTo>
                  <a:pt x="27760" y="31320"/>
                </a:lnTo>
                <a:lnTo>
                  <a:pt x="27540" y="31710"/>
                </a:lnTo>
                <a:lnTo>
                  <a:pt x="25680" y="32090"/>
                </a:lnTo>
                <a:lnTo>
                  <a:pt x="25590" y="32200"/>
                </a:lnTo>
                <a:lnTo>
                  <a:pt x="24990" y="32600"/>
                </a:lnTo>
                <a:lnTo>
                  <a:pt x="24810" y="32220"/>
                </a:lnTo>
                <a:lnTo>
                  <a:pt x="24040" y="31970"/>
                </a:lnTo>
                <a:lnTo>
                  <a:pt x="22950" y="31870"/>
                </a:lnTo>
                <a:lnTo>
                  <a:pt x="22680" y="31770"/>
                </a:lnTo>
                <a:lnTo>
                  <a:pt x="22530" y="31660"/>
                </a:lnTo>
                <a:lnTo>
                  <a:pt x="22520" y="31430"/>
                </a:lnTo>
                <a:lnTo>
                  <a:pt x="22550" y="31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