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Žalec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Žal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7970" y="30930"/>
                </a:moveTo>
                <a:lnTo>
                  <a:pt x="57610" y="31340"/>
                </a:lnTo>
                <a:lnTo>
                  <a:pt x="56820" y="31500"/>
                </a:lnTo>
                <a:lnTo>
                  <a:pt x="54990" y="31550"/>
                </a:lnTo>
                <a:lnTo>
                  <a:pt x="54930" y="31380"/>
                </a:lnTo>
                <a:lnTo>
                  <a:pt x="55140" y="31360"/>
                </a:lnTo>
                <a:lnTo>
                  <a:pt x="55230" y="31330"/>
                </a:lnTo>
                <a:lnTo>
                  <a:pt x="55340" y="31260"/>
                </a:lnTo>
                <a:lnTo>
                  <a:pt x="55430" y="31170"/>
                </a:lnTo>
                <a:lnTo>
                  <a:pt x="55500" y="31060"/>
                </a:lnTo>
                <a:lnTo>
                  <a:pt x="55550" y="30920"/>
                </a:lnTo>
                <a:lnTo>
                  <a:pt x="55590" y="30570"/>
                </a:lnTo>
                <a:lnTo>
                  <a:pt x="55600" y="29930"/>
                </a:lnTo>
                <a:lnTo>
                  <a:pt x="55640" y="29730"/>
                </a:lnTo>
                <a:lnTo>
                  <a:pt x="55710" y="29610"/>
                </a:lnTo>
                <a:lnTo>
                  <a:pt x="55780" y="29600"/>
                </a:lnTo>
                <a:lnTo>
                  <a:pt x="55870" y="29600"/>
                </a:lnTo>
                <a:lnTo>
                  <a:pt x="55850" y="29540"/>
                </a:lnTo>
                <a:lnTo>
                  <a:pt x="55700" y="29350"/>
                </a:lnTo>
                <a:lnTo>
                  <a:pt x="55300" y="29120"/>
                </a:lnTo>
                <a:lnTo>
                  <a:pt x="54730" y="28560"/>
                </a:lnTo>
                <a:lnTo>
                  <a:pt x="54900" y="28100"/>
                </a:lnTo>
                <a:lnTo>
                  <a:pt x="54820" y="27880"/>
                </a:lnTo>
                <a:lnTo>
                  <a:pt x="54920" y="27630"/>
                </a:lnTo>
                <a:lnTo>
                  <a:pt x="55140" y="27200"/>
                </a:lnTo>
                <a:lnTo>
                  <a:pt x="55230" y="26950"/>
                </a:lnTo>
                <a:lnTo>
                  <a:pt x="55270" y="25970"/>
                </a:lnTo>
                <a:lnTo>
                  <a:pt x="55510" y="25520"/>
                </a:lnTo>
                <a:lnTo>
                  <a:pt x="55710" y="25310"/>
                </a:lnTo>
                <a:lnTo>
                  <a:pt x="55940" y="25180"/>
                </a:lnTo>
                <a:lnTo>
                  <a:pt x="56300" y="25170"/>
                </a:lnTo>
                <a:lnTo>
                  <a:pt x="56970" y="25630"/>
                </a:lnTo>
                <a:lnTo>
                  <a:pt x="57390" y="25520"/>
                </a:lnTo>
                <a:lnTo>
                  <a:pt x="58250" y="25950"/>
                </a:lnTo>
                <a:lnTo>
                  <a:pt x="58250" y="27290"/>
                </a:lnTo>
                <a:lnTo>
                  <a:pt x="58150" y="27470"/>
                </a:lnTo>
                <a:lnTo>
                  <a:pt x="58050" y="27770"/>
                </a:lnTo>
                <a:lnTo>
                  <a:pt x="58020" y="27920"/>
                </a:lnTo>
                <a:lnTo>
                  <a:pt x="58090" y="28210"/>
                </a:lnTo>
                <a:lnTo>
                  <a:pt x="58090" y="28260"/>
                </a:lnTo>
                <a:lnTo>
                  <a:pt x="58040" y="28350"/>
                </a:lnTo>
                <a:lnTo>
                  <a:pt x="58060" y="28510"/>
                </a:lnTo>
                <a:lnTo>
                  <a:pt x="58150" y="29030"/>
                </a:lnTo>
                <a:lnTo>
                  <a:pt x="58190" y="29350"/>
                </a:lnTo>
                <a:lnTo>
                  <a:pt x="5797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