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Štore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tor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2210" y="31630"/>
                </a:moveTo>
                <a:lnTo>
                  <a:pt x="60740" y="32260"/>
                </a:lnTo>
                <a:lnTo>
                  <a:pt x="60200" y="32290"/>
                </a:lnTo>
                <a:lnTo>
                  <a:pt x="60090" y="32210"/>
                </a:lnTo>
                <a:lnTo>
                  <a:pt x="60060" y="32100"/>
                </a:lnTo>
                <a:lnTo>
                  <a:pt x="60120" y="32020"/>
                </a:lnTo>
                <a:lnTo>
                  <a:pt x="60240" y="31960"/>
                </a:lnTo>
                <a:lnTo>
                  <a:pt x="60350" y="31860"/>
                </a:lnTo>
                <a:lnTo>
                  <a:pt x="60420" y="31720"/>
                </a:lnTo>
                <a:lnTo>
                  <a:pt x="60470" y="31600"/>
                </a:lnTo>
                <a:lnTo>
                  <a:pt x="60420" y="31320"/>
                </a:lnTo>
                <a:lnTo>
                  <a:pt x="60670" y="31110"/>
                </a:lnTo>
                <a:lnTo>
                  <a:pt x="60620" y="30880"/>
                </a:lnTo>
                <a:lnTo>
                  <a:pt x="60620" y="30090"/>
                </a:lnTo>
                <a:lnTo>
                  <a:pt x="60790" y="29910"/>
                </a:lnTo>
                <a:lnTo>
                  <a:pt x="61010" y="29750"/>
                </a:lnTo>
                <a:lnTo>
                  <a:pt x="61180" y="29670"/>
                </a:lnTo>
                <a:lnTo>
                  <a:pt x="61310" y="29620"/>
                </a:lnTo>
                <a:lnTo>
                  <a:pt x="61520" y="29640"/>
                </a:lnTo>
                <a:lnTo>
                  <a:pt x="62160" y="29920"/>
                </a:lnTo>
                <a:lnTo>
                  <a:pt x="62220" y="30070"/>
                </a:lnTo>
                <a:lnTo>
                  <a:pt x="62300" y="30310"/>
                </a:lnTo>
                <a:lnTo>
                  <a:pt x="62230" y="30570"/>
                </a:lnTo>
                <a:lnTo>
                  <a:pt x="62210" y="31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