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Šoštanj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Šoštanj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8600" y="21510"/>
                </a:moveTo>
                <a:lnTo>
                  <a:pt x="50050" y="20820"/>
                </a:lnTo>
                <a:lnTo>
                  <a:pt x="50450" y="20520"/>
                </a:lnTo>
                <a:lnTo>
                  <a:pt x="50460" y="19990"/>
                </a:lnTo>
                <a:lnTo>
                  <a:pt x="51720" y="20540"/>
                </a:lnTo>
                <a:lnTo>
                  <a:pt x="54300" y="21390"/>
                </a:lnTo>
                <a:lnTo>
                  <a:pt x="54260" y="22500"/>
                </a:lnTo>
                <a:lnTo>
                  <a:pt x="54100" y="23080"/>
                </a:lnTo>
                <a:lnTo>
                  <a:pt x="53740" y="23680"/>
                </a:lnTo>
                <a:lnTo>
                  <a:pt x="53650" y="24520"/>
                </a:lnTo>
                <a:lnTo>
                  <a:pt x="52850" y="24360"/>
                </a:lnTo>
                <a:lnTo>
                  <a:pt x="52120" y="23990"/>
                </a:lnTo>
                <a:lnTo>
                  <a:pt x="51720" y="23450"/>
                </a:lnTo>
                <a:lnTo>
                  <a:pt x="51800" y="23060"/>
                </a:lnTo>
                <a:lnTo>
                  <a:pt x="51780" y="23000"/>
                </a:lnTo>
                <a:lnTo>
                  <a:pt x="51730" y="22910"/>
                </a:lnTo>
                <a:lnTo>
                  <a:pt x="51660" y="22830"/>
                </a:lnTo>
                <a:lnTo>
                  <a:pt x="51540" y="22730"/>
                </a:lnTo>
                <a:lnTo>
                  <a:pt x="51310" y="22680"/>
                </a:lnTo>
                <a:lnTo>
                  <a:pt x="50910" y="22770"/>
                </a:lnTo>
                <a:lnTo>
                  <a:pt x="50660" y="22740"/>
                </a:lnTo>
                <a:lnTo>
                  <a:pt x="50270" y="22630"/>
                </a:lnTo>
                <a:lnTo>
                  <a:pt x="49980" y="22440"/>
                </a:lnTo>
                <a:lnTo>
                  <a:pt x="48900" y="22750"/>
                </a:lnTo>
                <a:lnTo>
                  <a:pt x="48860" y="21760"/>
                </a:lnTo>
                <a:lnTo>
                  <a:pt x="48600" y="21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