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Šmartno ob Paki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Šmartno ob Paki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1720" y="23450"/>
                </a:moveTo>
                <a:lnTo>
                  <a:pt x="52120" y="23990"/>
                </a:lnTo>
                <a:lnTo>
                  <a:pt x="52850" y="24360"/>
                </a:lnTo>
                <a:lnTo>
                  <a:pt x="53650" y="24520"/>
                </a:lnTo>
                <a:lnTo>
                  <a:pt x="53460" y="25130"/>
                </a:lnTo>
                <a:lnTo>
                  <a:pt x="53440" y="25650"/>
                </a:lnTo>
                <a:lnTo>
                  <a:pt x="53400" y="26080"/>
                </a:lnTo>
                <a:lnTo>
                  <a:pt x="53200" y="26380"/>
                </a:lnTo>
                <a:lnTo>
                  <a:pt x="52800" y="25660"/>
                </a:lnTo>
                <a:lnTo>
                  <a:pt x="51970" y="25130"/>
                </a:lnTo>
                <a:lnTo>
                  <a:pt x="51730" y="24590"/>
                </a:lnTo>
                <a:lnTo>
                  <a:pt x="51680" y="24340"/>
                </a:lnTo>
                <a:lnTo>
                  <a:pt x="51720" y="23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