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Šmartno in Litiji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martno in Litiji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4110" y="36450"/>
                </a:moveTo>
                <a:lnTo>
                  <a:pt x="44560" y="36420"/>
                </a:lnTo>
                <a:lnTo>
                  <a:pt x="46120" y="36700"/>
                </a:lnTo>
                <a:lnTo>
                  <a:pt x="47230" y="36140"/>
                </a:lnTo>
                <a:lnTo>
                  <a:pt x="47850" y="36270"/>
                </a:lnTo>
                <a:lnTo>
                  <a:pt x="48530" y="36910"/>
                </a:lnTo>
                <a:lnTo>
                  <a:pt x="49210" y="37800"/>
                </a:lnTo>
                <a:lnTo>
                  <a:pt x="49870" y="38420"/>
                </a:lnTo>
                <a:lnTo>
                  <a:pt x="50280" y="39430"/>
                </a:lnTo>
                <a:lnTo>
                  <a:pt x="50410" y="40210"/>
                </a:lnTo>
                <a:lnTo>
                  <a:pt x="49980" y="40580"/>
                </a:lnTo>
                <a:lnTo>
                  <a:pt x="49620" y="40720"/>
                </a:lnTo>
                <a:lnTo>
                  <a:pt x="49000" y="40300"/>
                </a:lnTo>
                <a:lnTo>
                  <a:pt x="48190" y="39090"/>
                </a:lnTo>
                <a:lnTo>
                  <a:pt x="48010" y="38960"/>
                </a:lnTo>
                <a:lnTo>
                  <a:pt x="47850" y="38910"/>
                </a:lnTo>
                <a:lnTo>
                  <a:pt x="47790" y="39000"/>
                </a:lnTo>
                <a:lnTo>
                  <a:pt x="47770" y="39150"/>
                </a:lnTo>
                <a:lnTo>
                  <a:pt x="47570" y="39180"/>
                </a:lnTo>
                <a:lnTo>
                  <a:pt x="47190" y="39150"/>
                </a:lnTo>
                <a:lnTo>
                  <a:pt x="46270" y="38860"/>
                </a:lnTo>
                <a:lnTo>
                  <a:pt x="45410" y="38820"/>
                </a:lnTo>
                <a:lnTo>
                  <a:pt x="45240" y="38920"/>
                </a:lnTo>
                <a:lnTo>
                  <a:pt x="45160" y="38990"/>
                </a:lnTo>
                <a:lnTo>
                  <a:pt x="44500" y="39060"/>
                </a:lnTo>
                <a:lnTo>
                  <a:pt x="44440" y="38240"/>
                </a:lnTo>
                <a:lnTo>
                  <a:pt x="44550" y="38010"/>
                </a:lnTo>
                <a:lnTo>
                  <a:pt x="44470" y="37760"/>
                </a:lnTo>
                <a:lnTo>
                  <a:pt x="44330" y="37510"/>
                </a:lnTo>
                <a:lnTo>
                  <a:pt x="44150" y="37310"/>
                </a:lnTo>
                <a:lnTo>
                  <a:pt x="43970" y="37070"/>
                </a:lnTo>
                <a:lnTo>
                  <a:pt x="44020" y="36940"/>
                </a:lnTo>
                <a:lnTo>
                  <a:pt x="44020" y="36760"/>
                </a:lnTo>
                <a:lnTo>
                  <a:pt x="44110" y="36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