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Šmarješke Toplice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Šmarješke Toplic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0490" y="44800"/>
                </a:moveTo>
                <a:lnTo>
                  <a:pt x="59830" y="45160"/>
                </a:lnTo>
                <a:lnTo>
                  <a:pt x="59700" y="45380"/>
                </a:lnTo>
                <a:lnTo>
                  <a:pt x="59550" y="45740"/>
                </a:lnTo>
                <a:lnTo>
                  <a:pt x="59580" y="45920"/>
                </a:lnTo>
                <a:lnTo>
                  <a:pt x="59010" y="46060"/>
                </a:lnTo>
                <a:lnTo>
                  <a:pt x="58480" y="45680"/>
                </a:lnTo>
                <a:lnTo>
                  <a:pt x="58140" y="45520"/>
                </a:lnTo>
                <a:lnTo>
                  <a:pt x="57910" y="44980"/>
                </a:lnTo>
                <a:lnTo>
                  <a:pt x="57310" y="44820"/>
                </a:lnTo>
                <a:lnTo>
                  <a:pt x="57250" y="44620"/>
                </a:lnTo>
                <a:lnTo>
                  <a:pt x="57390" y="44580"/>
                </a:lnTo>
                <a:lnTo>
                  <a:pt x="57780" y="44410"/>
                </a:lnTo>
                <a:lnTo>
                  <a:pt x="58010" y="44170"/>
                </a:lnTo>
                <a:lnTo>
                  <a:pt x="58330" y="43500"/>
                </a:lnTo>
                <a:lnTo>
                  <a:pt x="58310" y="43310"/>
                </a:lnTo>
                <a:lnTo>
                  <a:pt x="58270" y="43130"/>
                </a:lnTo>
                <a:lnTo>
                  <a:pt x="58290" y="42950"/>
                </a:lnTo>
                <a:lnTo>
                  <a:pt x="58610" y="42320"/>
                </a:lnTo>
                <a:lnTo>
                  <a:pt x="59470" y="43040"/>
                </a:lnTo>
                <a:lnTo>
                  <a:pt x="59740" y="43170"/>
                </a:lnTo>
                <a:lnTo>
                  <a:pt x="60050" y="43390"/>
                </a:lnTo>
                <a:lnTo>
                  <a:pt x="60330" y="43720"/>
                </a:lnTo>
                <a:lnTo>
                  <a:pt x="60470" y="43940"/>
                </a:lnTo>
                <a:lnTo>
                  <a:pt x="60560" y="44110"/>
                </a:lnTo>
                <a:lnTo>
                  <a:pt x="60430" y="44370"/>
                </a:lnTo>
                <a:lnTo>
                  <a:pt x="60490" y="44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