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Šmarje pri Jelšah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Šmarje pri Jelšah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8050" y="27780"/>
                </a:moveTo>
                <a:lnTo>
                  <a:pt x="68630" y="29350"/>
                </a:lnTo>
                <a:lnTo>
                  <a:pt x="68950" y="29790"/>
                </a:lnTo>
                <a:lnTo>
                  <a:pt x="69150" y="29910"/>
                </a:lnTo>
                <a:lnTo>
                  <a:pt x="69240" y="30020"/>
                </a:lnTo>
                <a:lnTo>
                  <a:pt x="69420" y="30680"/>
                </a:lnTo>
                <a:lnTo>
                  <a:pt x="68430" y="31720"/>
                </a:lnTo>
                <a:lnTo>
                  <a:pt x="68100" y="32320"/>
                </a:lnTo>
                <a:lnTo>
                  <a:pt x="67470" y="32720"/>
                </a:lnTo>
                <a:lnTo>
                  <a:pt x="67080" y="32460"/>
                </a:lnTo>
                <a:lnTo>
                  <a:pt x="66920" y="32520"/>
                </a:lnTo>
                <a:lnTo>
                  <a:pt x="66630" y="32550"/>
                </a:lnTo>
                <a:lnTo>
                  <a:pt x="66300" y="32650"/>
                </a:lnTo>
                <a:lnTo>
                  <a:pt x="65900" y="32490"/>
                </a:lnTo>
                <a:lnTo>
                  <a:pt x="65680" y="32270"/>
                </a:lnTo>
                <a:lnTo>
                  <a:pt x="65530" y="31970"/>
                </a:lnTo>
                <a:lnTo>
                  <a:pt x="65460" y="31730"/>
                </a:lnTo>
                <a:lnTo>
                  <a:pt x="64950" y="30920"/>
                </a:lnTo>
                <a:lnTo>
                  <a:pt x="64710" y="30310"/>
                </a:lnTo>
                <a:lnTo>
                  <a:pt x="64630" y="29960"/>
                </a:lnTo>
                <a:lnTo>
                  <a:pt x="64650" y="29770"/>
                </a:lnTo>
                <a:lnTo>
                  <a:pt x="64720" y="29670"/>
                </a:lnTo>
                <a:lnTo>
                  <a:pt x="64960" y="29400"/>
                </a:lnTo>
                <a:lnTo>
                  <a:pt x="65470" y="29040"/>
                </a:lnTo>
                <a:lnTo>
                  <a:pt x="65800" y="28880"/>
                </a:lnTo>
                <a:lnTo>
                  <a:pt x="66230" y="28590"/>
                </a:lnTo>
                <a:lnTo>
                  <a:pt x="66580" y="28140"/>
                </a:lnTo>
                <a:lnTo>
                  <a:pt x="66760" y="27980"/>
                </a:lnTo>
                <a:lnTo>
                  <a:pt x="66850" y="27840"/>
                </a:lnTo>
                <a:lnTo>
                  <a:pt x="67020" y="27660"/>
                </a:lnTo>
                <a:lnTo>
                  <a:pt x="67670" y="27610"/>
                </a:lnTo>
                <a:lnTo>
                  <a:pt x="68050" y="27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