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Škofljica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koflj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0210" y="42960"/>
                </a:moveTo>
                <a:lnTo>
                  <a:pt x="40020" y="43260"/>
                </a:lnTo>
                <a:lnTo>
                  <a:pt x="40000" y="43450"/>
                </a:lnTo>
                <a:lnTo>
                  <a:pt x="39940" y="43540"/>
                </a:lnTo>
                <a:lnTo>
                  <a:pt x="39760" y="43480"/>
                </a:lnTo>
                <a:lnTo>
                  <a:pt x="39220" y="43250"/>
                </a:lnTo>
                <a:lnTo>
                  <a:pt x="39160" y="43130"/>
                </a:lnTo>
                <a:lnTo>
                  <a:pt x="39170" y="42900"/>
                </a:lnTo>
                <a:lnTo>
                  <a:pt x="39130" y="42710"/>
                </a:lnTo>
                <a:lnTo>
                  <a:pt x="39040" y="42560"/>
                </a:lnTo>
                <a:lnTo>
                  <a:pt x="38930" y="42450"/>
                </a:lnTo>
                <a:lnTo>
                  <a:pt x="39070" y="41520"/>
                </a:lnTo>
                <a:lnTo>
                  <a:pt x="39020" y="41040"/>
                </a:lnTo>
                <a:lnTo>
                  <a:pt x="38850" y="40320"/>
                </a:lnTo>
                <a:lnTo>
                  <a:pt x="38250" y="39580"/>
                </a:lnTo>
                <a:lnTo>
                  <a:pt x="38340" y="39020"/>
                </a:lnTo>
                <a:lnTo>
                  <a:pt x="38320" y="38640"/>
                </a:lnTo>
                <a:lnTo>
                  <a:pt x="38500" y="38500"/>
                </a:lnTo>
                <a:lnTo>
                  <a:pt x="39110" y="38390"/>
                </a:lnTo>
                <a:lnTo>
                  <a:pt x="39800" y="38540"/>
                </a:lnTo>
                <a:lnTo>
                  <a:pt x="40650" y="39320"/>
                </a:lnTo>
                <a:lnTo>
                  <a:pt x="40370" y="39530"/>
                </a:lnTo>
                <a:lnTo>
                  <a:pt x="40290" y="39520"/>
                </a:lnTo>
                <a:lnTo>
                  <a:pt x="40190" y="39620"/>
                </a:lnTo>
                <a:lnTo>
                  <a:pt x="40100" y="39680"/>
                </a:lnTo>
                <a:lnTo>
                  <a:pt x="40010" y="39810"/>
                </a:lnTo>
                <a:lnTo>
                  <a:pt x="39920" y="40000"/>
                </a:lnTo>
                <a:lnTo>
                  <a:pt x="40030" y="40470"/>
                </a:lnTo>
                <a:lnTo>
                  <a:pt x="40050" y="40820"/>
                </a:lnTo>
                <a:lnTo>
                  <a:pt x="39940" y="42140"/>
                </a:lnTo>
                <a:lnTo>
                  <a:pt x="40210" y="42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