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Škofja Loka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kofja Lo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230" y="32510"/>
                </a:moveTo>
                <a:lnTo>
                  <a:pt x="33950" y="32600"/>
                </a:lnTo>
                <a:lnTo>
                  <a:pt x="33900" y="32710"/>
                </a:lnTo>
                <a:lnTo>
                  <a:pt x="33760" y="32930"/>
                </a:lnTo>
                <a:lnTo>
                  <a:pt x="33520" y="33060"/>
                </a:lnTo>
                <a:lnTo>
                  <a:pt x="33180" y="33130"/>
                </a:lnTo>
                <a:lnTo>
                  <a:pt x="32610" y="33580"/>
                </a:lnTo>
                <a:lnTo>
                  <a:pt x="32410" y="33900"/>
                </a:lnTo>
                <a:lnTo>
                  <a:pt x="32330" y="34240"/>
                </a:lnTo>
                <a:lnTo>
                  <a:pt x="32410" y="34460"/>
                </a:lnTo>
                <a:lnTo>
                  <a:pt x="32240" y="35090"/>
                </a:lnTo>
                <a:lnTo>
                  <a:pt x="30580" y="34750"/>
                </a:lnTo>
                <a:lnTo>
                  <a:pt x="29560" y="35020"/>
                </a:lnTo>
                <a:lnTo>
                  <a:pt x="28960" y="35510"/>
                </a:lnTo>
                <a:lnTo>
                  <a:pt x="28870" y="35140"/>
                </a:lnTo>
                <a:lnTo>
                  <a:pt x="28660" y="34920"/>
                </a:lnTo>
                <a:lnTo>
                  <a:pt x="28630" y="34560"/>
                </a:lnTo>
                <a:lnTo>
                  <a:pt x="28640" y="34190"/>
                </a:lnTo>
                <a:lnTo>
                  <a:pt x="28720" y="33960"/>
                </a:lnTo>
                <a:lnTo>
                  <a:pt x="28840" y="33770"/>
                </a:lnTo>
                <a:lnTo>
                  <a:pt x="28820" y="33570"/>
                </a:lnTo>
                <a:lnTo>
                  <a:pt x="28770" y="33440"/>
                </a:lnTo>
                <a:lnTo>
                  <a:pt x="28650" y="33310"/>
                </a:lnTo>
                <a:lnTo>
                  <a:pt x="28670" y="33180"/>
                </a:lnTo>
                <a:lnTo>
                  <a:pt x="28740" y="32980"/>
                </a:lnTo>
                <a:lnTo>
                  <a:pt x="28880" y="32720"/>
                </a:lnTo>
                <a:lnTo>
                  <a:pt x="29060" y="32560"/>
                </a:lnTo>
                <a:lnTo>
                  <a:pt x="29290" y="32070"/>
                </a:lnTo>
                <a:lnTo>
                  <a:pt x="29190" y="31890"/>
                </a:lnTo>
                <a:lnTo>
                  <a:pt x="29010" y="31720"/>
                </a:lnTo>
                <a:lnTo>
                  <a:pt x="28760" y="31650"/>
                </a:lnTo>
                <a:lnTo>
                  <a:pt x="28230" y="31680"/>
                </a:lnTo>
                <a:lnTo>
                  <a:pt x="27870" y="31760"/>
                </a:lnTo>
                <a:lnTo>
                  <a:pt x="27540" y="31710"/>
                </a:lnTo>
                <a:lnTo>
                  <a:pt x="27760" y="31320"/>
                </a:lnTo>
                <a:lnTo>
                  <a:pt x="28370" y="31120"/>
                </a:lnTo>
                <a:lnTo>
                  <a:pt x="28600" y="30900"/>
                </a:lnTo>
                <a:lnTo>
                  <a:pt x="29100" y="30660"/>
                </a:lnTo>
                <a:lnTo>
                  <a:pt x="29260" y="30630"/>
                </a:lnTo>
                <a:lnTo>
                  <a:pt x="29370" y="30570"/>
                </a:lnTo>
                <a:lnTo>
                  <a:pt x="29510" y="30410"/>
                </a:lnTo>
                <a:lnTo>
                  <a:pt x="29650" y="29680"/>
                </a:lnTo>
                <a:lnTo>
                  <a:pt x="29870" y="29450"/>
                </a:lnTo>
                <a:lnTo>
                  <a:pt x="30040" y="29060"/>
                </a:lnTo>
                <a:lnTo>
                  <a:pt x="30810" y="29430"/>
                </a:lnTo>
                <a:lnTo>
                  <a:pt x="30870" y="29510"/>
                </a:lnTo>
                <a:lnTo>
                  <a:pt x="30910" y="29620"/>
                </a:lnTo>
                <a:lnTo>
                  <a:pt x="30890" y="29740"/>
                </a:lnTo>
                <a:lnTo>
                  <a:pt x="30820" y="29820"/>
                </a:lnTo>
                <a:lnTo>
                  <a:pt x="30720" y="29910"/>
                </a:lnTo>
                <a:lnTo>
                  <a:pt x="30650" y="30040"/>
                </a:lnTo>
                <a:lnTo>
                  <a:pt x="30640" y="30250"/>
                </a:lnTo>
                <a:lnTo>
                  <a:pt x="30820" y="30400"/>
                </a:lnTo>
                <a:lnTo>
                  <a:pt x="32620" y="31150"/>
                </a:lnTo>
                <a:lnTo>
                  <a:pt x="32950" y="31170"/>
                </a:lnTo>
                <a:lnTo>
                  <a:pt x="33410" y="31040"/>
                </a:lnTo>
                <a:lnTo>
                  <a:pt x="33460" y="31080"/>
                </a:lnTo>
                <a:lnTo>
                  <a:pt x="33400" y="31200"/>
                </a:lnTo>
                <a:lnTo>
                  <a:pt x="33340" y="31360"/>
                </a:lnTo>
                <a:lnTo>
                  <a:pt x="33370" y="31560"/>
                </a:lnTo>
                <a:lnTo>
                  <a:pt x="33490" y="31590"/>
                </a:lnTo>
                <a:lnTo>
                  <a:pt x="33590" y="31560"/>
                </a:lnTo>
                <a:lnTo>
                  <a:pt x="33830" y="31630"/>
                </a:lnTo>
                <a:lnTo>
                  <a:pt x="33980" y="31840"/>
                </a:lnTo>
                <a:lnTo>
                  <a:pt x="34230" y="3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