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Škocjan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kocjan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200" y="41890"/>
                </a:moveTo>
                <a:lnTo>
                  <a:pt x="61950" y="42650"/>
                </a:lnTo>
                <a:lnTo>
                  <a:pt x="61920" y="43350"/>
                </a:lnTo>
                <a:lnTo>
                  <a:pt x="61840" y="43670"/>
                </a:lnTo>
                <a:lnTo>
                  <a:pt x="62140" y="44000"/>
                </a:lnTo>
                <a:lnTo>
                  <a:pt x="61990" y="44400"/>
                </a:lnTo>
                <a:lnTo>
                  <a:pt x="61770" y="44580"/>
                </a:lnTo>
                <a:lnTo>
                  <a:pt x="61650" y="44640"/>
                </a:lnTo>
                <a:lnTo>
                  <a:pt x="61580" y="44630"/>
                </a:lnTo>
                <a:lnTo>
                  <a:pt x="61540" y="44540"/>
                </a:lnTo>
                <a:lnTo>
                  <a:pt x="61230" y="44380"/>
                </a:lnTo>
                <a:lnTo>
                  <a:pt x="60490" y="44800"/>
                </a:lnTo>
                <a:lnTo>
                  <a:pt x="60430" y="44370"/>
                </a:lnTo>
                <a:lnTo>
                  <a:pt x="60560" y="44110"/>
                </a:lnTo>
                <a:lnTo>
                  <a:pt x="60470" y="43940"/>
                </a:lnTo>
                <a:lnTo>
                  <a:pt x="60330" y="43720"/>
                </a:lnTo>
                <a:lnTo>
                  <a:pt x="60050" y="43390"/>
                </a:lnTo>
                <a:lnTo>
                  <a:pt x="59740" y="43170"/>
                </a:lnTo>
                <a:lnTo>
                  <a:pt x="59470" y="43040"/>
                </a:lnTo>
                <a:lnTo>
                  <a:pt x="58610" y="42320"/>
                </a:lnTo>
                <a:lnTo>
                  <a:pt x="58600" y="42000"/>
                </a:lnTo>
                <a:lnTo>
                  <a:pt x="59090" y="41730"/>
                </a:lnTo>
                <a:lnTo>
                  <a:pt x="59140" y="41600"/>
                </a:lnTo>
                <a:lnTo>
                  <a:pt x="59150" y="41510"/>
                </a:lnTo>
                <a:lnTo>
                  <a:pt x="59220" y="41460"/>
                </a:lnTo>
                <a:lnTo>
                  <a:pt x="59400" y="41470"/>
                </a:lnTo>
                <a:lnTo>
                  <a:pt x="59790" y="41830"/>
                </a:lnTo>
                <a:lnTo>
                  <a:pt x="59920" y="41850"/>
                </a:lnTo>
                <a:lnTo>
                  <a:pt x="60000" y="41650"/>
                </a:lnTo>
                <a:lnTo>
                  <a:pt x="59950" y="41440"/>
                </a:lnTo>
                <a:lnTo>
                  <a:pt x="59960" y="41290"/>
                </a:lnTo>
                <a:lnTo>
                  <a:pt x="59990" y="41180"/>
                </a:lnTo>
                <a:lnTo>
                  <a:pt x="60080" y="41100"/>
                </a:lnTo>
                <a:lnTo>
                  <a:pt x="60260" y="41000"/>
                </a:lnTo>
                <a:lnTo>
                  <a:pt x="60870" y="40960"/>
                </a:lnTo>
                <a:lnTo>
                  <a:pt x="61170" y="41010"/>
                </a:lnTo>
                <a:lnTo>
                  <a:pt x="61380" y="41080"/>
                </a:lnTo>
                <a:lnTo>
                  <a:pt x="61610" y="41200"/>
                </a:lnTo>
                <a:lnTo>
                  <a:pt x="61720" y="41480"/>
                </a:lnTo>
                <a:lnTo>
                  <a:pt x="6220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