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Šenčur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nču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910" y="27140"/>
                </a:moveTo>
                <a:lnTo>
                  <a:pt x="36350" y="27030"/>
                </a:lnTo>
                <a:lnTo>
                  <a:pt x="36140" y="27330"/>
                </a:lnTo>
                <a:lnTo>
                  <a:pt x="36020" y="27440"/>
                </a:lnTo>
                <a:lnTo>
                  <a:pt x="35930" y="27590"/>
                </a:lnTo>
                <a:lnTo>
                  <a:pt x="35820" y="27670"/>
                </a:lnTo>
                <a:lnTo>
                  <a:pt x="35750" y="27830"/>
                </a:lnTo>
                <a:lnTo>
                  <a:pt x="35670" y="28060"/>
                </a:lnTo>
                <a:lnTo>
                  <a:pt x="35630" y="28550"/>
                </a:lnTo>
                <a:lnTo>
                  <a:pt x="35650" y="29490"/>
                </a:lnTo>
                <a:lnTo>
                  <a:pt x="35690" y="29890"/>
                </a:lnTo>
                <a:lnTo>
                  <a:pt x="36220" y="30600"/>
                </a:lnTo>
                <a:lnTo>
                  <a:pt x="36350" y="30900"/>
                </a:lnTo>
                <a:lnTo>
                  <a:pt x="36340" y="30930"/>
                </a:lnTo>
                <a:lnTo>
                  <a:pt x="36100" y="31140"/>
                </a:lnTo>
                <a:lnTo>
                  <a:pt x="34600" y="31200"/>
                </a:lnTo>
                <a:lnTo>
                  <a:pt x="34090" y="30140"/>
                </a:lnTo>
                <a:lnTo>
                  <a:pt x="34030" y="30040"/>
                </a:lnTo>
                <a:lnTo>
                  <a:pt x="33950" y="29950"/>
                </a:lnTo>
                <a:lnTo>
                  <a:pt x="33920" y="29830"/>
                </a:lnTo>
                <a:lnTo>
                  <a:pt x="33960" y="29590"/>
                </a:lnTo>
                <a:lnTo>
                  <a:pt x="34190" y="29170"/>
                </a:lnTo>
                <a:lnTo>
                  <a:pt x="34470" y="28070"/>
                </a:lnTo>
                <a:lnTo>
                  <a:pt x="34840" y="27550"/>
                </a:lnTo>
                <a:lnTo>
                  <a:pt x="34910" y="2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