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Šentrupert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entrupert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2610" y="40170"/>
                </a:moveTo>
                <a:lnTo>
                  <a:pt x="52650" y="40110"/>
                </a:lnTo>
                <a:lnTo>
                  <a:pt x="52780" y="39770"/>
                </a:lnTo>
                <a:lnTo>
                  <a:pt x="52820" y="39430"/>
                </a:lnTo>
                <a:lnTo>
                  <a:pt x="52890" y="39160"/>
                </a:lnTo>
                <a:lnTo>
                  <a:pt x="53310" y="39090"/>
                </a:lnTo>
                <a:lnTo>
                  <a:pt x="54010" y="39120"/>
                </a:lnTo>
                <a:lnTo>
                  <a:pt x="54300" y="38910"/>
                </a:lnTo>
                <a:lnTo>
                  <a:pt x="54530" y="38890"/>
                </a:lnTo>
                <a:lnTo>
                  <a:pt x="54620" y="38910"/>
                </a:lnTo>
                <a:lnTo>
                  <a:pt x="54680" y="38970"/>
                </a:lnTo>
                <a:lnTo>
                  <a:pt x="55070" y="39000"/>
                </a:lnTo>
                <a:lnTo>
                  <a:pt x="55560" y="39320"/>
                </a:lnTo>
                <a:lnTo>
                  <a:pt x="55680" y="39540"/>
                </a:lnTo>
                <a:lnTo>
                  <a:pt x="55860" y="39630"/>
                </a:lnTo>
                <a:lnTo>
                  <a:pt x="56100" y="39550"/>
                </a:lnTo>
                <a:lnTo>
                  <a:pt x="56250" y="39430"/>
                </a:lnTo>
                <a:lnTo>
                  <a:pt x="56390" y="39370"/>
                </a:lnTo>
                <a:lnTo>
                  <a:pt x="56520" y="39350"/>
                </a:lnTo>
                <a:lnTo>
                  <a:pt x="56600" y="39420"/>
                </a:lnTo>
                <a:lnTo>
                  <a:pt x="56560" y="39650"/>
                </a:lnTo>
                <a:lnTo>
                  <a:pt x="56430" y="39820"/>
                </a:lnTo>
                <a:lnTo>
                  <a:pt x="56340" y="39990"/>
                </a:lnTo>
                <a:lnTo>
                  <a:pt x="56310" y="40250"/>
                </a:lnTo>
                <a:lnTo>
                  <a:pt x="56400" y="40420"/>
                </a:lnTo>
                <a:lnTo>
                  <a:pt x="56390" y="40430"/>
                </a:lnTo>
                <a:lnTo>
                  <a:pt x="55950" y="40550"/>
                </a:lnTo>
                <a:lnTo>
                  <a:pt x="55620" y="40830"/>
                </a:lnTo>
                <a:lnTo>
                  <a:pt x="55320" y="40990"/>
                </a:lnTo>
                <a:lnTo>
                  <a:pt x="55260" y="41180"/>
                </a:lnTo>
                <a:lnTo>
                  <a:pt x="54850" y="41260"/>
                </a:lnTo>
                <a:lnTo>
                  <a:pt x="54760" y="41570"/>
                </a:lnTo>
                <a:lnTo>
                  <a:pt x="54460" y="41470"/>
                </a:lnTo>
                <a:lnTo>
                  <a:pt x="54130" y="41150"/>
                </a:lnTo>
                <a:lnTo>
                  <a:pt x="53870" y="41150"/>
                </a:lnTo>
                <a:lnTo>
                  <a:pt x="53420" y="40940"/>
                </a:lnTo>
                <a:lnTo>
                  <a:pt x="53280" y="40620"/>
                </a:lnTo>
                <a:lnTo>
                  <a:pt x="53130" y="40620"/>
                </a:lnTo>
                <a:lnTo>
                  <a:pt x="53050" y="40620"/>
                </a:lnTo>
                <a:lnTo>
                  <a:pt x="52870" y="40620"/>
                </a:lnTo>
                <a:lnTo>
                  <a:pt x="52610" y="4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