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Šentjur pri Celju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entjur pri Celju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470" y="32720"/>
                </a:moveTo>
                <a:lnTo>
                  <a:pt x="67190" y="33760"/>
                </a:lnTo>
                <a:lnTo>
                  <a:pt x="66670" y="34120"/>
                </a:lnTo>
                <a:lnTo>
                  <a:pt x="66370" y="34500"/>
                </a:lnTo>
                <a:lnTo>
                  <a:pt x="66130" y="34630"/>
                </a:lnTo>
                <a:lnTo>
                  <a:pt x="65920" y="34590"/>
                </a:lnTo>
                <a:lnTo>
                  <a:pt x="65800" y="34520"/>
                </a:lnTo>
                <a:lnTo>
                  <a:pt x="65620" y="34490"/>
                </a:lnTo>
                <a:lnTo>
                  <a:pt x="65530" y="34680"/>
                </a:lnTo>
                <a:lnTo>
                  <a:pt x="65470" y="34930"/>
                </a:lnTo>
                <a:lnTo>
                  <a:pt x="65760" y="35530"/>
                </a:lnTo>
                <a:lnTo>
                  <a:pt x="65940" y="36360"/>
                </a:lnTo>
                <a:lnTo>
                  <a:pt x="63800" y="36550"/>
                </a:lnTo>
                <a:lnTo>
                  <a:pt x="62360" y="36180"/>
                </a:lnTo>
                <a:lnTo>
                  <a:pt x="62610" y="35690"/>
                </a:lnTo>
                <a:lnTo>
                  <a:pt x="62690" y="35470"/>
                </a:lnTo>
                <a:lnTo>
                  <a:pt x="62660" y="35110"/>
                </a:lnTo>
                <a:lnTo>
                  <a:pt x="62770" y="34680"/>
                </a:lnTo>
                <a:lnTo>
                  <a:pt x="62980" y="34710"/>
                </a:lnTo>
                <a:lnTo>
                  <a:pt x="63100" y="34680"/>
                </a:lnTo>
                <a:lnTo>
                  <a:pt x="63220" y="34620"/>
                </a:lnTo>
                <a:lnTo>
                  <a:pt x="63430" y="34380"/>
                </a:lnTo>
                <a:lnTo>
                  <a:pt x="63670" y="34180"/>
                </a:lnTo>
                <a:lnTo>
                  <a:pt x="63720" y="34090"/>
                </a:lnTo>
                <a:lnTo>
                  <a:pt x="63750" y="33990"/>
                </a:lnTo>
                <a:lnTo>
                  <a:pt x="63850" y="33950"/>
                </a:lnTo>
                <a:lnTo>
                  <a:pt x="63930" y="34020"/>
                </a:lnTo>
                <a:lnTo>
                  <a:pt x="64050" y="34170"/>
                </a:lnTo>
                <a:lnTo>
                  <a:pt x="64180" y="34260"/>
                </a:lnTo>
                <a:lnTo>
                  <a:pt x="64300" y="34270"/>
                </a:lnTo>
                <a:lnTo>
                  <a:pt x="64340" y="34200"/>
                </a:lnTo>
                <a:lnTo>
                  <a:pt x="64380" y="34080"/>
                </a:lnTo>
                <a:lnTo>
                  <a:pt x="64390" y="33950"/>
                </a:lnTo>
                <a:lnTo>
                  <a:pt x="64430" y="33830"/>
                </a:lnTo>
                <a:lnTo>
                  <a:pt x="64380" y="33700"/>
                </a:lnTo>
                <a:lnTo>
                  <a:pt x="64280" y="33560"/>
                </a:lnTo>
                <a:lnTo>
                  <a:pt x="64010" y="33400"/>
                </a:lnTo>
                <a:lnTo>
                  <a:pt x="63900" y="33300"/>
                </a:lnTo>
                <a:lnTo>
                  <a:pt x="63650" y="32970"/>
                </a:lnTo>
                <a:lnTo>
                  <a:pt x="63610" y="32850"/>
                </a:lnTo>
                <a:lnTo>
                  <a:pt x="63470" y="32830"/>
                </a:lnTo>
                <a:lnTo>
                  <a:pt x="63360" y="32850"/>
                </a:lnTo>
                <a:lnTo>
                  <a:pt x="62430" y="33530"/>
                </a:lnTo>
                <a:lnTo>
                  <a:pt x="62320" y="32950"/>
                </a:lnTo>
                <a:lnTo>
                  <a:pt x="62500" y="32600"/>
                </a:lnTo>
                <a:lnTo>
                  <a:pt x="62540" y="32200"/>
                </a:lnTo>
                <a:lnTo>
                  <a:pt x="62210" y="31630"/>
                </a:lnTo>
                <a:lnTo>
                  <a:pt x="62230" y="30570"/>
                </a:lnTo>
                <a:lnTo>
                  <a:pt x="62300" y="30310"/>
                </a:lnTo>
                <a:lnTo>
                  <a:pt x="62220" y="30070"/>
                </a:lnTo>
                <a:lnTo>
                  <a:pt x="62160" y="29920"/>
                </a:lnTo>
                <a:lnTo>
                  <a:pt x="61520" y="29640"/>
                </a:lnTo>
                <a:lnTo>
                  <a:pt x="61640" y="29110"/>
                </a:lnTo>
                <a:lnTo>
                  <a:pt x="61870" y="28900"/>
                </a:lnTo>
                <a:lnTo>
                  <a:pt x="62000" y="28730"/>
                </a:lnTo>
                <a:lnTo>
                  <a:pt x="62070" y="28330"/>
                </a:lnTo>
                <a:lnTo>
                  <a:pt x="62220" y="27510"/>
                </a:lnTo>
                <a:lnTo>
                  <a:pt x="62390" y="27420"/>
                </a:lnTo>
                <a:lnTo>
                  <a:pt x="62520" y="27230"/>
                </a:lnTo>
                <a:lnTo>
                  <a:pt x="62630" y="27110"/>
                </a:lnTo>
                <a:lnTo>
                  <a:pt x="62690" y="26900"/>
                </a:lnTo>
                <a:lnTo>
                  <a:pt x="62580" y="26740"/>
                </a:lnTo>
                <a:lnTo>
                  <a:pt x="62500" y="26660"/>
                </a:lnTo>
                <a:lnTo>
                  <a:pt x="62590" y="26210"/>
                </a:lnTo>
                <a:lnTo>
                  <a:pt x="63160" y="26600"/>
                </a:lnTo>
                <a:lnTo>
                  <a:pt x="66150" y="27510"/>
                </a:lnTo>
                <a:lnTo>
                  <a:pt x="66330" y="27480"/>
                </a:lnTo>
                <a:lnTo>
                  <a:pt x="66500" y="27400"/>
                </a:lnTo>
                <a:lnTo>
                  <a:pt x="67020" y="27660"/>
                </a:lnTo>
                <a:lnTo>
                  <a:pt x="66850" y="27840"/>
                </a:lnTo>
                <a:lnTo>
                  <a:pt x="66760" y="27980"/>
                </a:lnTo>
                <a:lnTo>
                  <a:pt x="66580" y="28140"/>
                </a:lnTo>
                <a:lnTo>
                  <a:pt x="66230" y="28590"/>
                </a:lnTo>
                <a:lnTo>
                  <a:pt x="65800" y="28880"/>
                </a:lnTo>
                <a:lnTo>
                  <a:pt x="65470" y="29040"/>
                </a:lnTo>
                <a:lnTo>
                  <a:pt x="64960" y="29400"/>
                </a:lnTo>
                <a:lnTo>
                  <a:pt x="64720" y="29670"/>
                </a:lnTo>
                <a:lnTo>
                  <a:pt x="64650" y="29770"/>
                </a:lnTo>
                <a:lnTo>
                  <a:pt x="64630" y="29960"/>
                </a:lnTo>
                <a:lnTo>
                  <a:pt x="64710" y="30310"/>
                </a:lnTo>
                <a:lnTo>
                  <a:pt x="64950" y="30920"/>
                </a:lnTo>
                <a:lnTo>
                  <a:pt x="65460" y="31730"/>
                </a:lnTo>
                <a:lnTo>
                  <a:pt x="65530" y="31970"/>
                </a:lnTo>
                <a:lnTo>
                  <a:pt x="65680" y="32270"/>
                </a:lnTo>
                <a:lnTo>
                  <a:pt x="65900" y="32490"/>
                </a:lnTo>
                <a:lnTo>
                  <a:pt x="66300" y="32650"/>
                </a:lnTo>
                <a:lnTo>
                  <a:pt x="66630" y="32550"/>
                </a:lnTo>
                <a:lnTo>
                  <a:pt x="66920" y="32520"/>
                </a:lnTo>
                <a:lnTo>
                  <a:pt x="67080" y="32460"/>
                </a:lnTo>
                <a:lnTo>
                  <a:pt x="67470" y="32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