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Šentjernej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Šentjernej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4130" y="48480"/>
                </a:moveTo>
                <a:lnTo>
                  <a:pt x="64110" y="48490"/>
                </a:lnTo>
                <a:lnTo>
                  <a:pt x="61280" y="49440"/>
                </a:lnTo>
                <a:lnTo>
                  <a:pt x="61270" y="49420"/>
                </a:lnTo>
                <a:lnTo>
                  <a:pt x="61250" y="49320"/>
                </a:lnTo>
                <a:lnTo>
                  <a:pt x="61250" y="49310"/>
                </a:lnTo>
                <a:lnTo>
                  <a:pt x="60970" y="48200"/>
                </a:lnTo>
                <a:lnTo>
                  <a:pt x="60300" y="47170"/>
                </a:lnTo>
                <a:lnTo>
                  <a:pt x="59780" y="46630"/>
                </a:lnTo>
                <a:lnTo>
                  <a:pt x="59630" y="46230"/>
                </a:lnTo>
                <a:lnTo>
                  <a:pt x="59580" y="45920"/>
                </a:lnTo>
                <a:lnTo>
                  <a:pt x="59550" y="45740"/>
                </a:lnTo>
                <a:lnTo>
                  <a:pt x="59700" y="45380"/>
                </a:lnTo>
                <a:lnTo>
                  <a:pt x="59830" y="45160"/>
                </a:lnTo>
                <a:lnTo>
                  <a:pt x="60490" y="44800"/>
                </a:lnTo>
                <a:lnTo>
                  <a:pt x="61230" y="44380"/>
                </a:lnTo>
                <a:lnTo>
                  <a:pt x="61540" y="44540"/>
                </a:lnTo>
                <a:lnTo>
                  <a:pt x="61580" y="44630"/>
                </a:lnTo>
                <a:lnTo>
                  <a:pt x="61650" y="44640"/>
                </a:lnTo>
                <a:lnTo>
                  <a:pt x="61770" y="44580"/>
                </a:lnTo>
                <a:lnTo>
                  <a:pt x="61990" y="44400"/>
                </a:lnTo>
                <a:lnTo>
                  <a:pt x="62140" y="44000"/>
                </a:lnTo>
                <a:lnTo>
                  <a:pt x="62920" y="44300"/>
                </a:lnTo>
                <a:lnTo>
                  <a:pt x="62970" y="44480"/>
                </a:lnTo>
                <a:lnTo>
                  <a:pt x="63140" y="45100"/>
                </a:lnTo>
                <a:lnTo>
                  <a:pt x="63180" y="46000"/>
                </a:lnTo>
                <a:lnTo>
                  <a:pt x="63260" y="46500"/>
                </a:lnTo>
                <a:lnTo>
                  <a:pt x="63300" y="47060"/>
                </a:lnTo>
                <a:lnTo>
                  <a:pt x="63960" y="48310"/>
                </a:lnTo>
                <a:lnTo>
                  <a:pt x="64120" y="48470"/>
                </a:lnTo>
                <a:lnTo>
                  <a:pt x="64130" y="48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