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Šentilj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entil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9670" y="10830"/>
                </a:moveTo>
                <a:lnTo>
                  <a:pt x="69820" y="10710"/>
                </a:lnTo>
                <a:lnTo>
                  <a:pt x="69990" y="10350"/>
                </a:lnTo>
                <a:lnTo>
                  <a:pt x="69990" y="9810"/>
                </a:lnTo>
                <a:lnTo>
                  <a:pt x="70080" y="9170"/>
                </a:lnTo>
                <a:lnTo>
                  <a:pt x="70540" y="9450"/>
                </a:lnTo>
                <a:lnTo>
                  <a:pt x="72750" y="9780"/>
                </a:lnTo>
                <a:lnTo>
                  <a:pt x="73520" y="9740"/>
                </a:lnTo>
                <a:lnTo>
                  <a:pt x="74370" y="9400"/>
                </a:lnTo>
                <a:lnTo>
                  <a:pt x="74420" y="9490"/>
                </a:lnTo>
                <a:lnTo>
                  <a:pt x="74940" y="9920"/>
                </a:lnTo>
                <a:lnTo>
                  <a:pt x="74920" y="10650"/>
                </a:lnTo>
                <a:lnTo>
                  <a:pt x="74810" y="10910"/>
                </a:lnTo>
                <a:lnTo>
                  <a:pt x="74780" y="11150"/>
                </a:lnTo>
                <a:lnTo>
                  <a:pt x="74600" y="11350"/>
                </a:lnTo>
                <a:lnTo>
                  <a:pt x="74590" y="11560"/>
                </a:lnTo>
                <a:lnTo>
                  <a:pt x="74650" y="11810"/>
                </a:lnTo>
                <a:lnTo>
                  <a:pt x="74820" y="12140"/>
                </a:lnTo>
                <a:lnTo>
                  <a:pt x="74190" y="12090"/>
                </a:lnTo>
                <a:lnTo>
                  <a:pt x="74130" y="12210"/>
                </a:lnTo>
                <a:lnTo>
                  <a:pt x="74040" y="12300"/>
                </a:lnTo>
                <a:lnTo>
                  <a:pt x="73960" y="12670"/>
                </a:lnTo>
                <a:lnTo>
                  <a:pt x="73680" y="12260"/>
                </a:lnTo>
                <a:lnTo>
                  <a:pt x="73550" y="12110"/>
                </a:lnTo>
                <a:lnTo>
                  <a:pt x="73450" y="11930"/>
                </a:lnTo>
                <a:lnTo>
                  <a:pt x="73340" y="11790"/>
                </a:lnTo>
                <a:lnTo>
                  <a:pt x="73210" y="11700"/>
                </a:lnTo>
                <a:lnTo>
                  <a:pt x="73050" y="11500"/>
                </a:lnTo>
                <a:lnTo>
                  <a:pt x="73020" y="11400"/>
                </a:lnTo>
                <a:lnTo>
                  <a:pt x="73010" y="11270"/>
                </a:lnTo>
                <a:lnTo>
                  <a:pt x="72940" y="11150"/>
                </a:lnTo>
                <a:lnTo>
                  <a:pt x="72810" y="11030"/>
                </a:lnTo>
                <a:lnTo>
                  <a:pt x="72400" y="10910"/>
                </a:lnTo>
                <a:lnTo>
                  <a:pt x="72060" y="10940"/>
                </a:lnTo>
                <a:lnTo>
                  <a:pt x="71890" y="10880"/>
                </a:lnTo>
                <a:lnTo>
                  <a:pt x="71760" y="10890"/>
                </a:lnTo>
                <a:lnTo>
                  <a:pt x="71680" y="10900"/>
                </a:lnTo>
                <a:lnTo>
                  <a:pt x="71580" y="11040"/>
                </a:lnTo>
                <a:lnTo>
                  <a:pt x="71500" y="11350"/>
                </a:lnTo>
                <a:lnTo>
                  <a:pt x="71300" y="11710"/>
                </a:lnTo>
                <a:lnTo>
                  <a:pt x="71250" y="11920"/>
                </a:lnTo>
                <a:lnTo>
                  <a:pt x="71260" y="12020"/>
                </a:lnTo>
                <a:lnTo>
                  <a:pt x="71290" y="12060"/>
                </a:lnTo>
                <a:lnTo>
                  <a:pt x="71200" y="12110"/>
                </a:lnTo>
                <a:lnTo>
                  <a:pt x="71130" y="12180"/>
                </a:lnTo>
                <a:lnTo>
                  <a:pt x="70360" y="12320"/>
                </a:lnTo>
                <a:lnTo>
                  <a:pt x="69690" y="11310"/>
                </a:lnTo>
                <a:lnTo>
                  <a:pt x="6967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