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Šempeter-Vrtojba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mpeter-Vrtojb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1300" y="42820"/>
                </a:moveTo>
                <a:lnTo>
                  <a:pt x="11560" y="42230"/>
                </a:lnTo>
                <a:lnTo>
                  <a:pt x="11760" y="41420"/>
                </a:lnTo>
                <a:lnTo>
                  <a:pt x="12270" y="41590"/>
                </a:lnTo>
                <a:lnTo>
                  <a:pt x="12460" y="41640"/>
                </a:lnTo>
                <a:lnTo>
                  <a:pt x="12670" y="41750"/>
                </a:lnTo>
                <a:lnTo>
                  <a:pt x="12930" y="42010"/>
                </a:lnTo>
                <a:lnTo>
                  <a:pt x="13070" y="42090"/>
                </a:lnTo>
                <a:lnTo>
                  <a:pt x="13210" y="42110"/>
                </a:lnTo>
                <a:lnTo>
                  <a:pt x="13330" y="42090"/>
                </a:lnTo>
                <a:lnTo>
                  <a:pt x="13410" y="42110"/>
                </a:lnTo>
                <a:lnTo>
                  <a:pt x="13470" y="42150"/>
                </a:lnTo>
                <a:lnTo>
                  <a:pt x="13530" y="42220"/>
                </a:lnTo>
                <a:lnTo>
                  <a:pt x="13610" y="42260"/>
                </a:lnTo>
                <a:lnTo>
                  <a:pt x="13710" y="42270"/>
                </a:lnTo>
                <a:lnTo>
                  <a:pt x="13810" y="42260"/>
                </a:lnTo>
                <a:lnTo>
                  <a:pt x="13820" y="42330"/>
                </a:lnTo>
                <a:lnTo>
                  <a:pt x="13840" y="42410"/>
                </a:lnTo>
                <a:lnTo>
                  <a:pt x="13810" y="42690"/>
                </a:lnTo>
                <a:lnTo>
                  <a:pt x="13780" y="42790"/>
                </a:lnTo>
                <a:lnTo>
                  <a:pt x="13700" y="42840"/>
                </a:lnTo>
                <a:lnTo>
                  <a:pt x="13550" y="42800"/>
                </a:lnTo>
                <a:lnTo>
                  <a:pt x="13240" y="42910"/>
                </a:lnTo>
                <a:lnTo>
                  <a:pt x="12670" y="43440"/>
                </a:lnTo>
                <a:lnTo>
                  <a:pt x="11710" y="43160"/>
                </a:lnTo>
                <a:lnTo>
                  <a:pt x="11300" y="4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