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Šalovci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al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560" y="5800"/>
                </a:moveTo>
                <a:lnTo>
                  <a:pt x="89300" y="6250"/>
                </a:lnTo>
                <a:lnTo>
                  <a:pt x="89230" y="6560"/>
                </a:lnTo>
                <a:lnTo>
                  <a:pt x="89200" y="6580"/>
                </a:lnTo>
                <a:lnTo>
                  <a:pt x="89140" y="6620"/>
                </a:lnTo>
                <a:lnTo>
                  <a:pt x="88970" y="6660"/>
                </a:lnTo>
                <a:lnTo>
                  <a:pt x="88020" y="6540"/>
                </a:lnTo>
                <a:lnTo>
                  <a:pt x="88100" y="6220"/>
                </a:lnTo>
                <a:lnTo>
                  <a:pt x="88180" y="6060"/>
                </a:lnTo>
                <a:lnTo>
                  <a:pt x="88270" y="5620"/>
                </a:lnTo>
                <a:lnTo>
                  <a:pt x="88240" y="5290"/>
                </a:lnTo>
                <a:lnTo>
                  <a:pt x="88050" y="4940"/>
                </a:lnTo>
                <a:lnTo>
                  <a:pt x="87640" y="4530"/>
                </a:lnTo>
                <a:lnTo>
                  <a:pt x="87150" y="4250"/>
                </a:lnTo>
                <a:lnTo>
                  <a:pt x="85760" y="3230"/>
                </a:lnTo>
                <a:lnTo>
                  <a:pt x="88430" y="3000"/>
                </a:lnTo>
                <a:lnTo>
                  <a:pt x="88730" y="3170"/>
                </a:lnTo>
                <a:lnTo>
                  <a:pt x="89170" y="3710"/>
                </a:lnTo>
                <a:lnTo>
                  <a:pt x="89170" y="3720"/>
                </a:lnTo>
                <a:lnTo>
                  <a:pt x="89180" y="3830"/>
                </a:lnTo>
                <a:lnTo>
                  <a:pt x="89330" y="4200"/>
                </a:lnTo>
                <a:lnTo>
                  <a:pt x="89330" y="4760"/>
                </a:lnTo>
                <a:lnTo>
                  <a:pt x="89270" y="4990"/>
                </a:lnTo>
                <a:lnTo>
                  <a:pt x="89120" y="5270"/>
                </a:lnTo>
                <a:lnTo>
                  <a:pt x="89150" y="5400"/>
                </a:lnTo>
                <a:lnTo>
                  <a:pt x="89190" y="5530"/>
                </a:lnTo>
                <a:lnTo>
                  <a:pt x="89550" y="5790"/>
                </a:lnTo>
                <a:lnTo>
                  <a:pt x="89560" y="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