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Črna na Koroškem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Črna na Koroš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270" y="20000"/>
                </a:moveTo>
                <a:lnTo>
                  <a:pt x="42490" y="20030"/>
                </a:lnTo>
                <a:lnTo>
                  <a:pt x="42690" y="19520"/>
                </a:lnTo>
                <a:lnTo>
                  <a:pt x="43030" y="19110"/>
                </a:lnTo>
                <a:lnTo>
                  <a:pt x="43170" y="18820"/>
                </a:lnTo>
                <a:lnTo>
                  <a:pt x="43350" y="18620"/>
                </a:lnTo>
                <a:lnTo>
                  <a:pt x="43830" y="18410"/>
                </a:lnTo>
                <a:lnTo>
                  <a:pt x="44080" y="18590"/>
                </a:lnTo>
                <a:lnTo>
                  <a:pt x="44820" y="18470"/>
                </a:lnTo>
                <a:lnTo>
                  <a:pt x="45460" y="18170"/>
                </a:lnTo>
                <a:lnTo>
                  <a:pt x="45620" y="18030"/>
                </a:lnTo>
                <a:lnTo>
                  <a:pt x="45860" y="17500"/>
                </a:lnTo>
                <a:lnTo>
                  <a:pt x="46320" y="17590"/>
                </a:lnTo>
                <a:lnTo>
                  <a:pt x="46860" y="17740"/>
                </a:lnTo>
                <a:lnTo>
                  <a:pt x="47440" y="18220"/>
                </a:lnTo>
                <a:lnTo>
                  <a:pt x="48070" y="18420"/>
                </a:lnTo>
                <a:lnTo>
                  <a:pt x="48440" y="18460"/>
                </a:lnTo>
                <a:lnTo>
                  <a:pt x="48680" y="18410"/>
                </a:lnTo>
                <a:lnTo>
                  <a:pt x="48820" y="18120"/>
                </a:lnTo>
                <a:lnTo>
                  <a:pt x="49530" y="18110"/>
                </a:lnTo>
                <a:lnTo>
                  <a:pt x="50010" y="18630"/>
                </a:lnTo>
                <a:lnTo>
                  <a:pt x="50090" y="18700"/>
                </a:lnTo>
                <a:lnTo>
                  <a:pt x="50730" y="18750"/>
                </a:lnTo>
                <a:lnTo>
                  <a:pt x="50460" y="19990"/>
                </a:lnTo>
                <a:lnTo>
                  <a:pt x="50450" y="20520"/>
                </a:lnTo>
                <a:lnTo>
                  <a:pt x="50050" y="20820"/>
                </a:lnTo>
                <a:lnTo>
                  <a:pt x="48600" y="21510"/>
                </a:lnTo>
                <a:lnTo>
                  <a:pt x="46070" y="21450"/>
                </a:lnTo>
                <a:lnTo>
                  <a:pt x="45250" y="21160"/>
                </a:lnTo>
                <a:lnTo>
                  <a:pt x="45080" y="21190"/>
                </a:lnTo>
                <a:lnTo>
                  <a:pt x="44640" y="21600"/>
                </a:lnTo>
                <a:lnTo>
                  <a:pt x="44040" y="20720"/>
                </a:lnTo>
                <a:lnTo>
                  <a:pt x="43700" y="20490"/>
                </a:lnTo>
                <a:lnTo>
                  <a:pt x="42370" y="20220"/>
                </a:lnTo>
                <a:lnTo>
                  <a:pt x="42270" y="2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