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Črenšovci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Črenš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400" y="16470"/>
                </a:moveTo>
                <a:lnTo>
                  <a:pt x="90110" y="16820"/>
                </a:lnTo>
                <a:lnTo>
                  <a:pt x="89550" y="17010"/>
                </a:lnTo>
                <a:lnTo>
                  <a:pt x="89010" y="16850"/>
                </a:lnTo>
                <a:lnTo>
                  <a:pt x="88710" y="16330"/>
                </a:lnTo>
                <a:lnTo>
                  <a:pt x="88510" y="16440"/>
                </a:lnTo>
                <a:lnTo>
                  <a:pt x="88430" y="16520"/>
                </a:lnTo>
                <a:lnTo>
                  <a:pt x="88320" y="16640"/>
                </a:lnTo>
                <a:lnTo>
                  <a:pt x="87920" y="16320"/>
                </a:lnTo>
                <a:lnTo>
                  <a:pt x="87730" y="16050"/>
                </a:lnTo>
                <a:lnTo>
                  <a:pt x="88260" y="15410"/>
                </a:lnTo>
                <a:lnTo>
                  <a:pt x="88650" y="15100"/>
                </a:lnTo>
                <a:lnTo>
                  <a:pt x="88870" y="15030"/>
                </a:lnTo>
                <a:lnTo>
                  <a:pt x="89240" y="14560"/>
                </a:lnTo>
                <a:lnTo>
                  <a:pt x="89260" y="14230"/>
                </a:lnTo>
                <a:lnTo>
                  <a:pt x="90060" y="14790"/>
                </a:lnTo>
                <a:lnTo>
                  <a:pt x="90240" y="15050"/>
                </a:lnTo>
                <a:lnTo>
                  <a:pt x="90340" y="15630"/>
                </a:lnTo>
                <a:lnTo>
                  <a:pt x="90240" y="15940"/>
                </a:lnTo>
                <a:lnTo>
                  <a:pt x="90070" y="16270"/>
                </a:lnTo>
                <a:lnTo>
                  <a:pt x="90250" y="16420"/>
                </a:lnTo>
                <a:lnTo>
                  <a:pt x="90390" y="16470"/>
                </a:lnTo>
                <a:lnTo>
                  <a:pt x="90400" y="1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