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Zrece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Zrece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60830" y="19060"/>
                </a:moveTo>
                <a:lnTo>
                  <a:pt x="61390" y="19260"/>
                </a:lnTo>
                <a:lnTo>
                  <a:pt x="61490" y="19760"/>
                </a:lnTo>
                <a:lnTo>
                  <a:pt x="61700" y="20010"/>
                </a:lnTo>
                <a:lnTo>
                  <a:pt x="61900" y="20300"/>
                </a:lnTo>
                <a:lnTo>
                  <a:pt x="62350" y="20500"/>
                </a:lnTo>
                <a:lnTo>
                  <a:pt x="62750" y="20790"/>
                </a:lnTo>
                <a:lnTo>
                  <a:pt x="63220" y="20910"/>
                </a:lnTo>
                <a:lnTo>
                  <a:pt x="63920" y="21470"/>
                </a:lnTo>
                <a:lnTo>
                  <a:pt x="63750" y="21770"/>
                </a:lnTo>
                <a:lnTo>
                  <a:pt x="63690" y="21980"/>
                </a:lnTo>
                <a:lnTo>
                  <a:pt x="63620" y="22180"/>
                </a:lnTo>
                <a:lnTo>
                  <a:pt x="63550" y="22270"/>
                </a:lnTo>
                <a:lnTo>
                  <a:pt x="63550" y="22400"/>
                </a:lnTo>
                <a:lnTo>
                  <a:pt x="63700" y="22590"/>
                </a:lnTo>
                <a:lnTo>
                  <a:pt x="63820" y="22780"/>
                </a:lnTo>
                <a:lnTo>
                  <a:pt x="63770" y="22900"/>
                </a:lnTo>
                <a:lnTo>
                  <a:pt x="63700" y="23020"/>
                </a:lnTo>
                <a:lnTo>
                  <a:pt x="63550" y="23180"/>
                </a:lnTo>
                <a:lnTo>
                  <a:pt x="63530" y="23300"/>
                </a:lnTo>
                <a:lnTo>
                  <a:pt x="64000" y="23700"/>
                </a:lnTo>
                <a:lnTo>
                  <a:pt x="63620" y="24390"/>
                </a:lnTo>
                <a:lnTo>
                  <a:pt x="63490" y="24390"/>
                </a:lnTo>
                <a:lnTo>
                  <a:pt x="63310" y="24300"/>
                </a:lnTo>
                <a:lnTo>
                  <a:pt x="63090" y="24240"/>
                </a:lnTo>
                <a:lnTo>
                  <a:pt x="62920" y="24330"/>
                </a:lnTo>
                <a:lnTo>
                  <a:pt x="62750" y="24520"/>
                </a:lnTo>
                <a:lnTo>
                  <a:pt x="62370" y="25260"/>
                </a:lnTo>
                <a:lnTo>
                  <a:pt x="61820" y="24950"/>
                </a:lnTo>
                <a:lnTo>
                  <a:pt x="61500" y="24620"/>
                </a:lnTo>
                <a:lnTo>
                  <a:pt x="61450" y="24240"/>
                </a:lnTo>
                <a:lnTo>
                  <a:pt x="61280" y="23960"/>
                </a:lnTo>
                <a:lnTo>
                  <a:pt x="61940" y="23210"/>
                </a:lnTo>
                <a:lnTo>
                  <a:pt x="62020" y="22990"/>
                </a:lnTo>
                <a:lnTo>
                  <a:pt x="62070" y="22600"/>
                </a:lnTo>
                <a:lnTo>
                  <a:pt x="61990" y="22380"/>
                </a:lnTo>
                <a:lnTo>
                  <a:pt x="61790" y="22240"/>
                </a:lnTo>
                <a:lnTo>
                  <a:pt x="61540" y="22020"/>
                </a:lnTo>
                <a:lnTo>
                  <a:pt x="61110" y="21280"/>
                </a:lnTo>
                <a:lnTo>
                  <a:pt x="61090" y="21030"/>
                </a:lnTo>
                <a:lnTo>
                  <a:pt x="61160" y="20860"/>
                </a:lnTo>
                <a:lnTo>
                  <a:pt x="61290" y="20750"/>
                </a:lnTo>
                <a:lnTo>
                  <a:pt x="61440" y="20670"/>
                </a:lnTo>
                <a:lnTo>
                  <a:pt x="61450" y="20580"/>
                </a:lnTo>
                <a:lnTo>
                  <a:pt x="61370" y="20530"/>
                </a:lnTo>
                <a:lnTo>
                  <a:pt x="61100" y="20350"/>
                </a:lnTo>
                <a:lnTo>
                  <a:pt x="61160" y="20050"/>
                </a:lnTo>
                <a:lnTo>
                  <a:pt x="61090" y="19860"/>
                </a:lnTo>
                <a:lnTo>
                  <a:pt x="60890" y="19580"/>
                </a:lnTo>
                <a:lnTo>
                  <a:pt x="60830" y="190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