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Zavrc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Zavrc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3140" y="23630"/>
                </a:moveTo>
                <a:lnTo>
                  <a:pt x="82260" y="23440"/>
                </a:lnTo>
                <a:lnTo>
                  <a:pt x="82240" y="24190"/>
                </a:lnTo>
                <a:lnTo>
                  <a:pt x="82310" y="24790"/>
                </a:lnTo>
                <a:lnTo>
                  <a:pt x="82300" y="25330"/>
                </a:lnTo>
                <a:lnTo>
                  <a:pt x="82090" y="25900"/>
                </a:lnTo>
                <a:lnTo>
                  <a:pt x="82020" y="25980"/>
                </a:lnTo>
                <a:lnTo>
                  <a:pt x="82020" y="25960"/>
                </a:lnTo>
                <a:lnTo>
                  <a:pt x="81810" y="25250"/>
                </a:lnTo>
                <a:lnTo>
                  <a:pt x="81760" y="24770"/>
                </a:lnTo>
                <a:lnTo>
                  <a:pt x="81680" y="24540"/>
                </a:lnTo>
                <a:lnTo>
                  <a:pt x="81580" y="24420"/>
                </a:lnTo>
                <a:lnTo>
                  <a:pt x="81490" y="24240"/>
                </a:lnTo>
                <a:lnTo>
                  <a:pt x="81490" y="24000"/>
                </a:lnTo>
                <a:lnTo>
                  <a:pt x="81590" y="23760"/>
                </a:lnTo>
                <a:lnTo>
                  <a:pt x="81760" y="23350"/>
                </a:lnTo>
                <a:lnTo>
                  <a:pt x="82180" y="23000"/>
                </a:lnTo>
                <a:lnTo>
                  <a:pt x="82770" y="23150"/>
                </a:lnTo>
                <a:lnTo>
                  <a:pt x="83140" y="23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