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Zagorje ob Savi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Zagorje ob Sav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8810" y="30490"/>
                </a:moveTo>
                <a:lnTo>
                  <a:pt x="49130" y="30410"/>
                </a:lnTo>
                <a:lnTo>
                  <a:pt x="49280" y="30800"/>
                </a:lnTo>
                <a:lnTo>
                  <a:pt x="49710" y="31120"/>
                </a:lnTo>
                <a:lnTo>
                  <a:pt x="49920" y="31190"/>
                </a:lnTo>
                <a:lnTo>
                  <a:pt x="50880" y="30950"/>
                </a:lnTo>
                <a:lnTo>
                  <a:pt x="51720" y="30900"/>
                </a:lnTo>
                <a:lnTo>
                  <a:pt x="52090" y="31600"/>
                </a:lnTo>
                <a:lnTo>
                  <a:pt x="51960" y="31720"/>
                </a:lnTo>
                <a:lnTo>
                  <a:pt x="51850" y="31800"/>
                </a:lnTo>
                <a:lnTo>
                  <a:pt x="51510" y="31970"/>
                </a:lnTo>
                <a:lnTo>
                  <a:pt x="51330" y="32160"/>
                </a:lnTo>
                <a:lnTo>
                  <a:pt x="51320" y="32240"/>
                </a:lnTo>
                <a:lnTo>
                  <a:pt x="51370" y="32250"/>
                </a:lnTo>
                <a:lnTo>
                  <a:pt x="51470" y="32190"/>
                </a:lnTo>
                <a:lnTo>
                  <a:pt x="51590" y="32160"/>
                </a:lnTo>
                <a:lnTo>
                  <a:pt x="51700" y="32190"/>
                </a:lnTo>
                <a:lnTo>
                  <a:pt x="52110" y="32690"/>
                </a:lnTo>
                <a:lnTo>
                  <a:pt x="52500" y="33350"/>
                </a:lnTo>
                <a:lnTo>
                  <a:pt x="52620" y="33710"/>
                </a:lnTo>
                <a:lnTo>
                  <a:pt x="52630" y="33940"/>
                </a:lnTo>
                <a:lnTo>
                  <a:pt x="52550" y="34040"/>
                </a:lnTo>
                <a:lnTo>
                  <a:pt x="52430" y="34160"/>
                </a:lnTo>
                <a:lnTo>
                  <a:pt x="52360" y="34220"/>
                </a:lnTo>
                <a:lnTo>
                  <a:pt x="52150" y="34330"/>
                </a:lnTo>
                <a:lnTo>
                  <a:pt x="52100" y="34330"/>
                </a:lnTo>
                <a:lnTo>
                  <a:pt x="52060" y="34320"/>
                </a:lnTo>
                <a:lnTo>
                  <a:pt x="51720" y="34220"/>
                </a:lnTo>
                <a:lnTo>
                  <a:pt x="51040" y="34510"/>
                </a:lnTo>
                <a:lnTo>
                  <a:pt x="50810" y="34660"/>
                </a:lnTo>
                <a:lnTo>
                  <a:pt x="50540" y="34970"/>
                </a:lnTo>
                <a:lnTo>
                  <a:pt x="50440" y="35060"/>
                </a:lnTo>
                <a:lnTo>
                  <a:pt x="50320" y="35130"/>
                </a:lnTo>
                <a:lnTo>
                  <a:pt x="50190" y="35180"/>
                </a:lnTo>
                <a:lnTo>
                  <a:pt x="49720" y="35270"/>
                </a:lnTo>
                <a:lnTo>
                  <a:pt x="49370" y="35270"/>
                </a:lnTo>
                <a:lnTo>
                  <a:pt x="49260" y="35280"/>
                </a:lnTo>
                <a:lnTo>
                  <a:pt x="49160" y="35320"/>
                </a:lnTo>
                <a:lnTo>
                  <a:pt x="49070" y="35290"/>
                </a:lnTo>
                <a:lnTo>
                  <a:pt x="48940" y="35200"/>
                </a:lnTo>
                <a:lnTo>
                  <a:pt x="48620" y="34650"/>
                </a:lnTo>
                <a:lnTo>
                  <a:pt x="48600" y="34450"/>
                </a:lnTo>
                <a:lnTo>
                  <a:pt x="48640" y="34310"/>
                </a:lnTo>
                <a:lnTo>
                  <a:pt x="48670" y="34120"/>
                </a:lnTo>
                <a:lnTo>
                  <a:pt x="48660" y="33990"/>
                </a:lnTo>
                <a:lnTo>
                  <a:pt x="48560" y="33860"/>
                </a:lnTo>
                <a:lnTo>
                  <a:pt x="48310" y="33800"/>
                </a:lnTo>
                <a:lnTo>
                  <a:pt x="47090" y="33790"/>
                </a:lnTo>
                <a:lnTo>
                  <a:pt x="46960" y="33480"/>
                </a:lnTo>
                <a:lnTo>
                  <a:pt x="47100" y="33300"/>
                </a:lnTo>
                <a:lnTo>
                  <a:pt x="47090" y="33140"/>
                </a:lnTo>
                <a:lnTo>
                  <a:pt x="47120" y="32980"/>
                </a:lnTo>
                <a:lnTo>
                  <a:pt x="46770" y="32510"/>
                </a:lnTo>
                <a:lnTo>
                  <a:pt x="46670" y="32270"/>
                </a:lnTo>
                <a:lnTo>
                  <a:pt x="46480" y="32160"/>
                </a:lnTo>
                <a:lnTo>
                  <a:pt x="46440" y="32080"/>
                </a:lnTo>
                <a:lnTo>
                  <a:pt x="46530" y="32020"/>
                </a:lnTo>
                <a:lnTo>
                  <a:pt x="48420" y="31800"/>
                </a:lnTo>
                <a:lnTo>
                  <a:pt x="48630" y="31720"/>
                </a:lnTo>
                <a:lnTo>
                  <a:pt x="48890" y="31230"/>
                </a:lnTo>
                <a:lnTo>
                  <a:pt x="48810" y="3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