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Vuzenica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uze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020" y="13300"/>
                </a:moveTo>
                <a:lnTo>
                  <a:pt x="57260" y="13590"/>
                </a:lnTo>
                <a:lnTo>
                  <a:pt x="57350" y="13670"/>
                </a:lnTo>
                <a:lnTo>
                  <a:pt x="57420" y="13710"/>
                </a:lnTo>
                <a:lnTo>
                  <a:pt x="57590" y="13770"/>
                </a:lnTo>
                <a:lnTo>
                  <a:pt x="57760" y="13910"/>
                </a:lnTo>
                <a:lnTo>
                  <a:pt x="57830" y="14040"/>
                </a:lnTo>
                <a:lnTo>
                  <a:pt x="57830" y="14220"/>
                </a:lnTo>
                <a:lnTo>
                  <a:pt x="57780" y="14450"/>
                </a:lnTo>
                <a:lnTo>
                  <a:pt x="57540" y="14870"/>
                </a:lnTo>
                <a:lnTo>
                  <a:pt x="57380" y="14980"/>
                </a:lnTo>
                <a:lnTo>
                  <a:pt x="57190" y="15030"/>
                </a:lnTo>
                <a:lnTo>
                  <a:pt x="57090" y="15020"/>
                </a:lnTo>
                <a:lnTo>
                  <a:pt x="57030" y="15070"/>
                </a:lnTo>
                <a:lnTo>
                  <a:pt x="57110" y="15240"/>
                </a:lnTo>
                <a:lnTo>
                  <a:pt x="57130" y="15420"/>
                </a:lnTo>
                <a:lnTo>
                  <a:pt x="57020" y="15760"/>
                </a:lnTo>
                <a:lnTo>
                  <a:pt x="56870" y="16040"/>
                </a:lnTo>
                <a:lnTo>
                  <a:pt x="56800" y="16320"/>
                </a:lnTo>
                <a:lnTo>
                  <a:pt x="56790" y="16530"/>
                </a:lnTo>
                <a:lnTo>
                  <a:pt x="56930" y="16890"/>
                </a:lnTo>
                <a:lnTo>
                  <a:pt x="57480" y="17090"/>
                </a:lnTo>
                <a:lnTo>
                  <a:pt x="57170" y="17590"/>
                </a:lnTo>
                <a:lnTo>
                  <a:pt x="55860" y="16900"/>
                </a:lnTo>
                <a:lnTo>
                  <a:pt x="55710" y="16570"/>
                </a:lnTo>
                <a:lnTo>
                  <a:pt x="55390" y="16130"/>
                </a:lnTo>
                <a:lnTo>
                  <a:pt x="54990" y="15800"/>
                </a:lnTo>
                <a:lnTo>
                  <a:pt x="54710" y="15370"/>
                </a:lnTo>
                <a:lnTo>
                  <a:pt x="54780" y="14990"/>
                </a:lnTo>
                <a:lnTo>
                  <a:pt x="54720" y="14670"/>
                </a:lnTo>
                <a:lnTo>
                  <a:pt x="54860" y="14330"/>
                </a:lnTo>
                <a:lnTo>
                  <a:pt x="54950" y="14170"/>
                </a:lnTo>
                <a:lnTo>
                  <a:pt x="55350" y="14060"/>
                </a:lnTo>
                <a:lnTo>
                  <a:pt x="55770" y="14120"/>
                </a:lnTo>
                <a:lnTo>
                  <a:pt x="56180" y="13960"/>
                </a:lnTo>
                <a:lnTo>
                  <a:pt x="57020" y="1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