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Vrhnika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rhnik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2860" y="38530"/>
                </a:moveTo>
                <a:lnTo>
                  <a:pt x="32840" y="38740"/>
                </a:lnTo>
                <a:lnTo>
                  <a:pt x="33030" y="39160"/>
                </a:lnTo>
                <a:lnTo>
                  <a:pt x="33240" y="39350"/>
                </a:lnTo>
                <a:lnTo>
                  <a:pt x="33460" y="39510"/>
                </a:lnTo>
                <a:lnTo>
                  <a:pt x="33540" y="39800"/>
                </a:lnTo>
                <a:lnTo>
                  <a:pt x="33570" y="40030"/>
                </a:lnTo>
                <a:lnTo>
                  <a:pt x="33560" y="40290"/>
                </a:lnTo>
                <a:lnTo>
                  <a:pt x="33410" y="40610"/>
                </a:lnTo>
                <a:lnTo>
                  <a:pt x="32800" y="40790"/>
                </a:lnTo>
                <a:lnTo>
                  <a:pt x="32720" y="40930"/>
                </a:lnTo>
                <a:lnTo>
                  <a:pt x="32610" y="41060"/>
                </a:lnTo>
                <a:lnTo>
                  <a:pt x="32500" y="41530"/>
                </a:lnTo>
                <a:lnTo>
                  <a:pt x="32510" y="41900"/>
                </a:lnTo>
                <a:lnTo>
                  <a:pt x="32600" y="42270"/>
                </a:lnTo>
                <a:lnTo>
                  <a:pt x="33180" y="43780"/>
                </a:lnTo>
                <a:lnTo>
                  <a:pt x="33360" y="44060"/>
                </a:lnTo>
                <a:lnTo>
                  <a:pt x="33720" y="44510"/>
                </a:lnTo>
                <a:lnTo>
                  <a:pt x="33390" y="44680"/>
                </a:lnTo>
                <a:lnTo>
                  <a:pt x="32260" y="43850"/>
                </a:lnTo>
                <a:lnTo>
                  <a:pt x="31790" y="43690"/>
                </a:lnTo>
                <a:lnTo>
                  <a:pt x="31500" y="43920"/>
                </a:lnTo>
                <a:lnTo>
                  <a:pt x="31110" y="43020"/>
                </a:lnTo>
                <a:lnTo>
                  <a:pt x="30380" y="42120"/>
                </a:lnTo>
                <a:lnTo>
                  <a:pt x="29760" y="41490"/>
                </a:lnTo>
                <a:lnTo>
                  <a:pt x="29500" y="41310"/>
                </a:lnTo>
                <a:lnTo>
                  <a:pt x="29320" y="41220"/>
                </a:lnTo>
                <a:lnTo>
                  <a:pt x="29180" y="41230"/>
                </a:lnTo>
                <a:lnTo>
                  <a:pt x="29050" y="41150"/>
                </a:lnTo>
                <a:lnTo>
                  <a:pt x="28950" y="40960"/>
                </a:lnTo>
                <a:lnTo>
                  <a:pt x="29000" y="40750"/>
                </a:lnTo>
                <a:lnTo>
                  <a:pt x="29130" y="40510"/>
                </a:lnTo>
                <a:lnTo>
                  <a:pt x="29080" y="40200"/>
                </a:lnTo>
                <a:lnTo>
                  <a:pt x="29210" y="39630"/>
                </a:lnTo>
                <a:lnTo>
                  <a:pt x="29460" y="39460"/>
                </a:lnTo>
                <a:lnTo>
                  <a:pt x="29500" y="39380"/>
                </a:lnTo>
                <a:lnTo>
                  <a:pt x="28810" y="38920"/>
                </a:lnTo>
                <a:lnTo>
                  <a:pt x="28530" y="38840"/>
                </a:lnTo>
                <a:lnTo>
                  <a:pt x="28360" y="38150"/>
                </a:lnTo>
                <a:lnTo>
                  <a:pt x="29910" y="38340"/>
                </a:lnTo>
                <a:lnTo>
                  <a:pt x="29970" y="38640"/>
                </a:lnTo>
                <a:lnTo>
                  <a:pt x="29760" y="38810"/>
                </a:lnTo>
                <a:lnTo>
                  <a:pt x="29800" y="38950"/>
                </a:lnTo>
                <a:lnTo>
                  <a:pt x="29950" y="39120"/>
                </a:lnTo>
                <a:lnTo>
                  <a:pt x="30580" y="39410"/>
                </a:lnTo>
                <a:lnTo>
                  <a:pt x="30770" y="39430"/>
                </a:lnTo>
                <a:lnTo>
                  <a:pt x="30850" y="39360"/>
                </a:lnTo>
                <a:lnTo>
                  <a:pt x="30830" y="39230"/>
                </a:lnTo>
                <a:lnTo>
                  <a:pt x="30870" y="39100"/>
                </a:lnTo>
                <a:lnTo>
                  <a:pt x="31030" y="39020"/>
                </a:lnTo>
                <a:lnTo>
                  <a:pt x="31770" y="38880"/>
                </a:lnTo>
                <a:lnTo>
                  <a:pt x="31970" y="38800"/>
                </a:lnTo>
                <a:lnTo>
                  <a:pt x="32730" y="38600"/>
                </a:lnTo>
                <a:lnTo>
                  <a:pt x="32860" y="3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