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Vransko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rans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9130" y="30410"/>
                </a:moveTo>
                <a:lnTo>
                  <a:pt x="49710" y="30070"/>
                </a:lnTo>
                <a:lnTo>
                  <a:pt x="48400" y="29160"/>
                </a:lnTo>
                <a:lnTo>
                  <a:pt x="48770" y="28590"/>
                </a:lnTo>
                <a:lnTo>
                  <a:pt x="48770" y="28400"/>
                </a:lnTo>
                <a:lnTo>
                  <a:pt x="48850" y="28210"/>
                </a:lnTo>
                <a:lnTo>
                  <a:pt x="49060" y="28150"/>
                </a:lnTo>
                <a:lnTo>
                  <a:pt x="49370" y="28130"/>
                </a:lnTo>
                <a:lnTo>
                  <a:pt x="49580" y="27980"/>
                </a:lnTo>
                <a:lnTo>
                  <a:pt x="50160" y="27740"/>
                </a:lnTo>
                <a:lnTo>
                  <a:pt x="50290" y="27600"/>
                </a:lnTo>
                <a:lnTo>
                  <a:pt x="50290" y="27440"/>
                </a:lnTo>
                <a:lnTo>
                  <a:pt x="50420" y="27360"/>
                </a:lnTo>
                <a:lnTo>
                  <a:pt x="50490" y="27380"/>
                </a:lnTo>
                <a:lnTo>
                  <a:pt x="50870" y="27360"/>
                </a:lnTo>
                <a:lnTo>
                  <a:pt x="52010" y="28440"/>
                </a:lnTo>
                <a:lnTo>
                  <a:pt x="51000" y="30090"/>
                </a:lnTo>
                <a:lnTo>
                  <a:pt x="50930" y="30370"/>
                </a:lnTo>
                <a:lnTo>
                  <a:pt x="50880" y="30950"/>
                </a:lnTo>
                <a:lnTo>
                  <a:pt x="49920" y="31190"/>
                </a:lnTo>
                <a:lnTo>
                  <a:pt x="49710" y="31120"/>
                </a:lnTo>
                <a:lnTo>
                  <a:pt x="49280" y="30800"/>
                </a:lnTo>
                <a:lnTo>
                  <a:pt x="49130" y="3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