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Vojnik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oj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9450" y="23960"/>
                </a:moveTo>
                <a:lnTo>
                  <a:pt x="61280" y="23960"/>
                </a:lnTo>
                <a:lnTo>
                  <a:pt x="61450" y="24240"/>
                </a:lnTo>
                <a:lnTo>
                  <a:pt x="61500" y="24620"/>
                </a:lnTo>
                <a:lnTo>
                  <a:pt x="61820" y="24950"/>
                </a:lnTo>
                <a:lnTo>
                  <a:pt x="62370" y="25260"/>
                </a:lnTo>
                <a:lnTo>
                  <a:pt x="62240" y="25670"/>
                </a:lnTo>
                <a:lnTo>
                  <a:pt x="62280" y="25780"/>
                </a:lnTo>
                <a:lnTo>
                  <a:pt x="62340" y="25950"/>
                </a:lnTo>
                <a:lnTo>
                  <a:pt x="62400" y="26030"/>
                </a:lnTo>
                <a:lnTo>
                  <a:pt x="62590" y="26210"/>
                </a:lnTo>
                <a:lnTo>
                  <a:pt x="62500" y="26660"/>
                </a:lnTo>
                <a:lnTo>
                  <a:pt x="62580" y="26740"/>
                </a:lnTo>
                <a:lnTo>
                  <a:pt x="62690" y="26900"/>
                </a:lnTo>
                <a:lnTo>
                  <a:pt x="62630" y="27110"/>
                </a:lnTo>
                <a:lnTo>
                  <a:pt x="62520" y="27230"/>
                </a:lnTo>
                <a:lnTo>
                  <a:pt x="62390" y="27420"/>
                </a:lnTo>
                <a:lnTo>
                  <a:pt x="62220" y="27510"/>
                </a:lnTo>
                <a:lnTo>
                  <a:pt x="62070" y="28330"/>
                </a:lnTo>
                <a:lnTo>
                  <a:pt x="61120" y="27840"/>
                </a:lnTo>
                <a:lnTo>
                  <a:pt x="60990" y="27790"/>
                </a:lnTo>
                <a:lnTo>
                  <a:pt x="60800" y="27770"/>
                </a:lnTo>
                <a:lnTo>
                  <a:pt x="60700" y="27830"/>
                </a:lnTo>
                <a:lnTo>
                  <a:pt x="60550" y="27840"/>
                </a:lnTo>
                <a:lnTo>
                  <a:pt x="60430" y="27770"/>
                </a:lnTo>
                <a:lnTo>
                  <a:pt x="60150" y="27510"/>
                </a:lnTo>
                <a:lnTo>
                  <a:pt x="60010" y="27140"/>
                </a:lnTo>
                <a:lnTo>
                  <a:pt x="59520" y="26380"/>
                </a:lnTo>
                <a:lnTo>
                  <a:pt x="58650" y="25820"/>
                </a:lnTo>
                <a:lnTo>
                  <a:pt x="59200" y="25190"/>
                </a:lnTo>
                <a:lnTo>
                  <a:pt x="59240" y="25080"/>
                </a:lnTo>
                <a:lnTo>
                  <a:pt x="59270" y="24900"/>
                </a:lnTo>
                <a:lnTo>
                  <a:pt x="59250" y="24750"/>
                </a:lnTo>
                <a:lnTo>
                  <a:pt x="59260" y="24490"/>
                </a:lnTo>
                <a:lnTo>
                  <a:pt x="59320" y="24350"/>
                </a:lnTo>
                <a:lnTo>
                  <a:pt x="59450" y="24230"/>
                </a:lnTo>
                <a:lnTo>
                  <a:pt x="59500" y="24160"/>
                </a:lnTo>
                <a:lnTo>
                  <a:pt x="59450" y="2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