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Vodice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odi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6100" y="31140"/>
                </a:moveTo>
                <a:lnTo>
                  <a:pt x="36340" y="30930"/>
                </a:lnTo>
                <a:lnTo>
                  <a:pt x="36350" y="30900"/>
                </a:lnTo>
                <a:lnTo>
                  <a:pt x="36220" y="30600"/>
                </a:lnTo>
                <a:lnTo>
                  <a:pt x="37310" y="30730"/>
                </a:lnTo>
                <a:lnTo>
                  <a:pt x="38000" y="31810"/>
                </a:lnTo>
                <a:lnTo>
                  <a:pt x="38380" y="31930"/>
                </a:lnTo>
                <a:lnTo>
                  <a:pt x="38360" y="32470"/>
                </a:lnTo>
                <a:lnTo>
                  <a:pt x="38100" y="32650"/>
                </a:lnTo>
                <a:lnTo>
                  <a:pt x="37980" y="32920"/>
                </a:lnTo>
                <a:lnTo>
                  <a:pt x="37700" y="33120"/>
                </a:lnTo>
                <a:lnTo>
                  <a:pt x="36920" y="33370"/>
                </a:lnTo>
                <a:lnTo>
                  <a:pt x="36610" y="33400"/>
                </a:lnTo>
                <a:lnTo>
                  <a:pt x="36410" y="33210"/>
                </a:lnTo>
                <a:lnTo>
                  <a:pt x="36100" y="3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