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Vitanje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itan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1280" y="23960"/>
                </a:moveTo>
                <a:lnTo>
                  <a:pt x="59450" y="23960"/>
                </a:lnTo>
                <a:lnTo>
                  <a:pt x="58430" y="22810"/>
                </a:lnTo>
                <a:lnTo>
                  <a:pt x="59050" y="21910"/>
                </a:lnTo>
                <a:lnTo>
                  <a:pt x="59430" y="20940"/>
                </a:lnTo>
                <a:lnTo>
                  <a:pt x="59620" y="20690"/>
                </a:lnTo>
                <a:lnTo>
                  <a:pt x="59830" y="20540"/>
                </a:lnTo>
                <a:lnTo>
                  <a:pt x="60320" y="20410"/>
                </a:lnTo>
                <a:lnTo>
                  <a:pt x="61100" y="20350"/>
                </a:lnTo>
                <a:lnTo>
                  <a:pt x="61370" y="20530"/>
                </a:lnTo>
                <a:lnTo>
                  <a:pt x="61450" y="20580"/>
                </a:lnTo>
                <a:lnTo>
                  <a:pt x="61440" y="20670"/>
                </a:lnTo>
                <a:lnTo>
                  <a:pt x="61290" y="20750"/>
                </a:lnTo>
                <a:lnTo>
                  <a:pt x="61160" y="20860"/>
                </a:lnTo>
                <a:lnTo>
                  <a:pt x="61090" y="21030"/>
                </a:lnTo>
                <a:lnTo>
                  <a:pt x="61110" y="21280"/>
                </a:lnTo>
                <a:lnTo>
                  <a:pt x="61540" y="22020"/>
                </a:lnTo>
                <a:lnTo>
                  <a:pt x="61790" y="22240"/>
                </a:lnTo>
                <a:lnTo>
                  <a:pt x="61990" y="22380"/>
                </a:lnTo>
                <a:lnTo>
                  <a:pt x="62070" y="22600"/>
                </a:lnTo>
                <a:lnTo>
                  <a:pt x="62020" y="22990"/>
                </a:lnTo>
                <a:lnTo>
                  <a:pt x="61940" y="23210"/>
                </a:lnTo>
                <a:lnTo>
                  <a:pt x="61280" y="2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