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Vipava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Vipav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20050" y="47050"/>
                </a:moveTo>
                <a:lnTo>
                  <a:pt x="19570" y="46290"/>
                </a:lnTo>
                <a:lnTo>
                  <a:pt x="19740" y="45790"/>
                </a:lnTo>
                <a:lnTo>
                  <a:pt x="20190" y="45430"/>
                </a:lnTo>
                <a:lnTo>
                  <a:pt x="20610" y="45170"/>
                </a:lnTo>
                <a:lnTo>
                  <a:pt x="20910" y="44840"/>
                </a:lnTo>
                <a:lnTo>
                  <a:pt x="21610" y="44420"/>
                </a:lnTo>
                <a:lnTo>
                  <a:pt x="22100" y="44270"/>
                </a:lnTo>
                <a:lnTo>
                  <a:pt x="22480" y="44250"/>
                </a:lnTo>
                <a:lnTo>
                  <a:pt x="22790" y="44330"/>
                </a:lnTo>
                <a:lnTo>
                  <a:pt x="23010" y="44450"/>
                </a:lnTo>
                <a:lnTo>
                  <a:pt x="23290" y="44770"/>
                </a:lnTo>
                <a:lnTo>
                  <a:pt x="23390" y="45180"/>
                </a:lnTo>
                <a:lnTo>
                  <a:pt x="23490" y="45480"/>
                </a:lnTo>
                <a:lnTo>
                  <a:pt x="24190" y="45940"/>
                </a:lnTo>
                <a:lnTo>
                  <a:pt x="24560" y="47110"/>
                </a:lnTo>
                <a:lnTo>
                  <a:pt x="24370" y="47600"/>
                </a:lnTo>
                <a:lnTo>
                  <a:pt x="24270" y="48380"/>
                </a:lnTo>
                <a:lnTo>
                  <a:pt x="24120" y="48590"/>
                </a:lnTo>
                <a:lnTo>
                  <a:pt x="23940" y="49090"/>
                </a:lnTo>
                <a:lnTo>
                  <a:pt x="23320" y="48690"/>
                </a:lnTo>
                <a:lnTo>
                  <a:pt x="23220" y="48670"/>
                </a:lnTo>
                <a:lnTo>
                  <a:pt x="23020" y="48660"/>
                </a:lnTo>
                <a:lnTo>
                  <a:pt x="22940" y="48720"/>
                </a:lnTo>
                <a:lnTo>
                  <a:pt x="22570" y="48920"/>
                </a:lnTo>
                <a:lnTo>
                  <a:pt x="22390" y="48590"/>
                </a:lnTo>
                <a:lnTo>
                  <a:pt x="20880" y="47750"/>
                </a:lnTo>
                <a:lnTo>
                  <a:pt x="20050" y="47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