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Videm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ide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0400" y="27070"/>
                </a:moveTo>
                <a:lnTo>
                  <a:pt x="80060" y="27170"/>
                </a:lnTo>
                <a:lnTo>
                  <a:pt x="79100" y="27340"/>
                </a:lnTo>
                <a:lnTo>
                  <a:pt x="78240" y="27820"/>
                </a:lnTo>
                <a:lnTo>
                  <a:pt x="78240" y="27800"/>
                </a:lnTo>
                <a:lnTo>
                  <a:pt x="78230" y="27760"/>
                </a:lnTo>
                <a:lnTo>
                  <a:pt x="78170" y="27390"/>
                </a:lnTo>
                <a:lnTo>
                  <a:pt x="78180" y="27320"/>
                </a:lnTo>
                <a:lnTo>
                  <a:pt x="78200" y="27230"/>
                </a:lnTo>
                <a:lnTo>
                  <a:pt x="78230" y="27160"/>
                </a:lnTo>
                <a:lnTo>
                  <a:pt x="78210" y="27060"/>
                </a:lnTo>
                <a:lnTo>
                  <a:pt x="78210" y="26940"/>
                </a:lnTo>
                <a:lnTo>
                  <a:pt x="78230" y="26830"/>
                </a:lnTo>
                <a:lnTo>
                  <a:pt x="78240" y="26710"/>
                </a:lnTo>
                <a:lnTo>
                  <a:pt x="78220" y="26580"/>
                </a:lnTo>
                <a:lnTo>
                  <a:pt x="78110" y="26320"/>
                </a:lnTo>
                <a:lnTo>
                  <a:pt x="78040" y="26190"/>
                </a:lnTo>
                <a:lnTo>
                  <a:pt x="77990" y="26030"/>
                </a:lnTo>
                <a:lnTo>
                  <a:pt x="77970" y="25870"/>
                </a:lnTo>
                <a:lnTo>
                  <a:pt x="77990" y="25730"/>
                </a:lnTo>
                <a:lnTo>
                  <a:pt x="78050" y="25620"/>
                </a:lnTo>
                <a:lnTo>
                  <a:pt x="78090" y="25520"/>
                </a:lnTo>
                <a:lnTo>
                  <a:pt x="78080" y="25330"/>
                </a:lnTo>
                <a:lnTo>
                  <a:pt x="78070" y="25230"/>
                </a:lnTo>
                <a:lnTo>
                  <a:pt x="78000" y="25090"/>
                </a:lnTo>
                <a:lnTo>
                  <a:pt x="77880" y="24970"/>
                </a:lnTo>
                <a:lnTo>
                  <a:pt x="77710" y="24870"/>
                </a:lnTo>
                <a:lnTo>
                  <a:pt x="77230" y="24660"/>
                </a:lnTo>
                <a:lnTo>
                  <a:pt x="77120" y="24570"/>
                </a:lnTo>
                <a:lnTo>
                  <a:pt x="76800" y="24530"/>
                </a:lnTo>
                <a:lnTo>
                  <a:pt x="76680" y="24520"/>
                </a:lnTo>
                <a:lnTo>
                  <a:pt x="76530" y="24580"/>
                </a:lnTo>
                <a:lnTo>
                  <a:pt x="76370" y="24610"/>
                </a:lnTo>
                <a:lnTo>
                  <a:pt x="76150" y="24700"/>
                </a:lnTo>
                <a:lnTo>
                  <a:pt x="76030" y="24720"/>
                </a:lnTo>
                <a:lnTo>
                  <a:pt x="75890" y="24790"/>
                </a:lnTo>
                <a:lnTo>
                  <a:pt x="75730" y="25040"/>
                </a:lnTo>
                <a:lnTo>
                  <a:pt x="75630" y="25270"/>
                </a:lnTo>
                <a:lnTo>
                  <a:pt x="75650" y="25540"/>
                </a:lnTo>
                <a:lnTo>
                  <a:pt x="75540" y="26330"/>
                </a:lnTo>
                <a:lnTo>
                  <a:pt x="74840" y="25820"/>
                </a:lnTo>
                <a:lnTo>
                  <a:pt x="75200" y="25050"/>
                </a:lnTo>
                <a:lnTo>
                  <a:pt x="75150" y="24910"/>
                </a:lnTo>
                <a:lnTo>
                  <a:pt x="75070" y="24810"/>
                </a:lnTo>
                <a:lnTo>
                  <a:pt x="74880" y="24380"/>
                </a:lnTo>
                <a:lnTo>
                  <a:pt x="75350" y="24210"/>
                </a:lnTo>
                <a:lnTo>
                  <a:pt x="75420" y="23920"/>
                </a:lnTo>
                <a:lnTo>
                  <a:pt x="75520" y="23690"/>
                </a:lnTo>
                <a:lnTo>
                  <a:pt x="75720" y="22720"/>
                </a:lnTo>
                <a:lnTo>
                  <a:pt x="76260" y="23260"/>
                </a:lnTo>
                <a:lnTo>
                  <a:pt x="76820" y="23170"/>
                </a:lnTo>
                <a:lnTo>
                  <a:pt x="77590" y="22630"/>
                </a:lnTo>
                <a:lnTo>
                  <a:pt x="77810" y="22770"/>
                </a:lnTo>
                <a:lnTo>
                  <a:pt x="78520" y="23050"/>
                </a:lnTo>
                <a:lnTo>
                  <a:pt x="78710" y="23190"/>
                </a:lnTo>
                <a:lnTo>
                  <a:pt x="78750" y="23310"/>
                </a:lnTo>
                <a:lnTo>
                  <a:pt x="78930" y="23770"/>
                </a:lnTo>
                <a:lnTo>
                  <a:pt x="79180" y="23930"/>
                </a:lnTo>
                <a:lnTo>
                  <a:pt x="79700" y="24090"/>
                </a:lnTo>
                <a:lnTo>
                  <a:pt x="79640" y="24620"/>
                </a:lnTo>
                <a:lnTo>
                  <a:pt x="79750" y="24740"/>
                </a:lnTo>
                <a:lnTo>
                  <a:pt x="79810" y="24910"/>
                </a:lnTo>
                <a:lnTo>
                  <a:pt x="79890" y="25200"/>
                </a:lnTo>
                <a:lnTo>
                  <a:pt x="79870" y="25520"/>
                </a:lnTo>
                <a:lnTo>
                  <a:pt x="80270" y="26880"/>
                </a:lnTo>
                <a:lnTo>
                  <a:pt x="80390" y="27060"/>
                </a:lnTo>
                <a:lnTo>
                  <a:pt x="80400" y="2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