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Veržej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Veržej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86840" y="14780"/>
                </a:moveTo>
                <a:lnTo>
                  <a:pt x="86480" y="15460"/>
                </a:lnTo>
                <a:lnTo>
                  <a:pt x="86400" y="15520"/>
                </a:lnTo>
                <a:lnTo>
                  <a:pt x="86200" y="15510"/>
                </a:lnTo>
                <a:lnTo>
                  <a:pt x="86080" y="15530"/>
                </a:lnTo>
                <a:lnTo>
                  <a:pt x="85680" y="15790"/>
                </a:lnTo>
                <a:lnTo>
                  <a:pt x="85160" y="15440"/>
                </a:lnTo>
                <a:lnTo>
                  <a:pt x="85070" y="15030"/>
                </a:lnTo>
                <a:lnTo>
                  <a:pt x="84740" y="14740"/>
                </a:lnTo>
                <a:lnTo>
                  <a:pt x="84570" y="14410"/>
                </a:lnTo>
                <a:lnTo>
                  <a:pt x="84550" y="14320"/>
                </a:lnTo>
                <a:lnTo>
                  <a:pt x="84520" y="13980"/>
                </a:lnTo>
                <a:lnTo>
                  <a:pt x="84910" y="14060"/>
                </a:lnTo>
                <a:lnTo>
                  <a:pt x="85220" y="13870"/>
                </a:lnTo>
                <a:lnTo>
                  <a:pt x="86450" y="14450"/>
                </a:lnTo>
                <a:lnTo>
                  <a:pt x="86840" y="147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