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Velike Lašče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Slovenia • State Map | Fully Editable Vector Shape</a:t>
            </a:r>
          </a:p>
        </p:txBody>
      </p:sp>
      <p:sp>
        <p:nvSpPr>
          <p:cNvPr id="101" name="Velike Lašče"/>
          <p:cNvSpPr/>
          <p:nvPr/>
        </p:nvSpPr>
        <p:spPr>
          <a:xfrm>
            <a:off x="2355120" y="1325880"/>
            <a:ext cx="7481454" cy="4937760"/>
          </a:xfrm>
          <a:custGeom>
            <a:avLst/>
            <a:gdLst/>
            <a:ahLst/>
            <a:cxnLst/>
            <a:rect l="0" t="0" r="100000" b="66000"/>
            <a:pathLst>
              <a:path w="100000" h="66000">
                <a:moveTo>
                  <a:pt x="37440" y="45780"/>
                </a:moveTo>
                <a:lnTo>
                  <a:pt x="37210" y="45330"/>
                </a:lnTo>
                <a:lnTo>
                  <a:pt x="37180" y="44900"/>
                </a:lnTo>
                <a:lnTo>
                  <a:pt x="37240" y="44560"/>
                </a:lnTo>
                <a:lnTo>
                  <a:pt x="37010" y="44120"/>
                </a:lnTo>
                <a:lnTo>
                  <a:pt x="37520" y="43970"/>
                </a:lnTo>
                <a:lnTo>
                  <a:pt x="38180" y="44210"/>
                </a:lnTo>
                <a:lnTo>
                  <a:pt x="38520" y="44470"/>
                </a:lnTo>
                <a:lnTo>
                  <a:pt x="38730" y="44550"/>
                </a:lnTo>
                <a:lnTo>
                  <a:pt x="38880" y="44660"/>
                </a:lnTo>
                <a:lnTo>
                  <a:pt x="39080" y="44690"/>
                </a:lnTo>
                <a:lnTo>
                  <a:pt x="39320" y="44670"/>
                </a:lnTo>
                <a:lnTo>
                  <a:pt x="39640" y="44390"/>
                </a:lnTo>
                <a:lnTo>
                  <a:pt x="39790" y="44060"/>
                </a:lnTo>
                <a:lnTo>
                  <a:pt x="39760" y="43480"/>
                </a:lnTo>
                <a:lnTo>
                  <a:pt x="39940" y="43540"/>
                </a:lnTo>
                <a:lnTo>
                  <a:pt x="40000" y="43450"/>
                </a:lnTo>
                <a:lnTo>
                  <a:pt x="40020" y="43260"/>
                </a:lnTo>
                <a:lnTo>
                  <a:pt x="40210" y="42960"/>
                </a:lnTo>
                <a:lnTo>
                  <a:pt x="40800" y="43550"/>
                </a:lnTo>
                <a:lnTo>
                  <a:pt x="40930" y="43900"/>
                </a:lnTo>
                <a:lnTo>
                  <a:pt x="41340" y="44370"/>
                </a:lnTo>
                <a:lnTo>
                  <a:pt x="41340" y="44870"/>
                </a:lnTo>
                <a:lnTo>
                  <a:pt x="41310" y="45040"/>
                </a:lnTo>
                <a:lnTo>
                  <a:pt x="41250" y="45240"/>
                </a:lnTo>
                <a:lnTo>
                  <a:pt x="41300" y="45430"/>
                </a:lnTo>
                <a:lnTo>
                  <a:pt x="41480" y="45460"/>
                </a:lnTo>
                <a:lnTo>
                  <a:pt x="41670" y="45550"/>
                </a:lnTo>
                <a:lnTo>
                  <a:pt x="42180" y="45930"/>
                </a:lnTo>
                <a:lnTo>
                  <a:pt x="42710" y="46730"/>
                </a:lnTo>
                <a:lnTo>
                  <a:pt x="42210" y="46880"/>
                </a:lnTo>
                <a:lnTo>
                  <a:pt x="41750" y="47260"/>
                </a:lnTo>
                <a:lnTo>
                  <a:pt x="40980" y="47540"/>
                </a:lnTo>
                <a:lnTo>
                  <a:pt x="39800" y="47740"/>
                </a:lnTo>
                <a:lnTo>
                  <a:pt x="39150" y="47880"/>
                </a:lnTo>
                <a:lnTo>
                  <a:pt x="38150" y="46940"/>
                </a:lnTo>
                <a:lnTo>
                  <a:pt x="37440" y="457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