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Velika Polana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elika Pol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1510" y="14120"/>
                </a:moveTo>
                <a:lnTo>
                  <a:pt x="92060" y="15030"/>
                </a:lnTo>
                <a:lnTo>
                  <a:pt x="91830" y="15170"/>
                </a:lnTo>
                <a:lnTo>
                  <a:pt x="91640" y="15370"/>
                </a:lnTo>
                <a:lnTo>
                  <a:pt x="91190" y="15670"/>
                </a:lnTo>
                <a:lnTo>
                  <a:pt x="90700" y="15890"/>
                </a:lnTo>
                <a:lnTo>
                  <a:pt x="90520" y="15930"/>
                </a:lnTo>
                <a:lnTo>
                  <a:pt x="90240" y="15940"/>
                </a:lnTo>
                <a:lnTo>
                  <a:pt x="90340" y="15630"/>
                </a:lnTo>
                <a:lnTo>
                  <a:pt x="90240" y="15050"/>
                </a:lnTo>
                <a:lnTo>
                  <a:pt x="90060" y="14790"/>
                </a:lnTo>
                <a:lnTo>
                  <a:pt x="90260" y="14370"/>
                </a:lnTo>
                <a:lnTo>
                  <a:pt x="90270" y="14230"/>
                </a:lnTo>
                <a:lnTo>
                  <a:pt x="90410" y="14140"/>
                </a:lnTo>
                <a:lnTo>
                  <a:pt x="90660" y="14090"/>
                </a:lnTo>
                <a:lnTo>
                  <a:pt x="91080" y="14220"/>
                </a:lnTo>
                <a:lnTo>
                  <a:pt x="91510" y="14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