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Velenje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elen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300" y="21390"/>
                </a:moveTo>
                <a:lnTo>
                  <a:pt x="54390" y="21070"/>
                </a:lnTo>
                <a:lnTo>
                  <a:pt x="54570" y="21080"/>
                </a:lnTo>
                <a:lnTo>
                  <a:pt x="54950" y="21210"/>
                </a:lnTo>
                <a:lnTo>
                  <a:pt x="55290" y="21580"/>
                </a:lnTo>
                <a:lnTo>
                  <a:pt x="56200" y="21960"/>
                </a:lnTo>
                <a:lnTo>
                  <a:pt x="56390" y="21980"/>
                </a:lnTo>
                <a:lnTo>
                  <a:pt x="56630" y="22040"/>
                </a:lnTo>
                <a:lnTo>
                  <a:pt x="56790" y="22120"/>
                </a:lnTo>
                <a:lnTo>
                  <a:pt x="56810" y="22400"/>
                </a:lnTo>
                <a:lnTo>
                  <a:pt x="56790" y="22580"/>
                </a:lnTo>
                <a:lnTo>
                  <a:pt x="56800" y="22750"/>
                </a:lnTo>
                <a:lnTo>
                  <a:pt x="57220" y="22980"/>
                </a:lnTo>
                <a:lnTo>
                  <a:pt x="57530" y="24150"/>
                </a:lnTo>
                <a:lnTo>
                  <a:pt x="57630" y="24430"/>
                </a:lnTo>
                <a:lnTo>
                  <a:pt x="57680" y="24770"/>
                </a:lnTo>
                <a:lnTo>
                  <a:pt x="57680" y="24930"/>
                </a:lnTo>
                <a:lnTo>
                  <a:pt x="57390" y="25520"/>
                </a:lnTo>
                <a:lnTo>
                  <a:pt x="56970" y="25630"/>
                </a:lnTo>
                <a:lnTo>
                  <a:pt x="56300" y="25170"/>
                </a:lnTo>
                <a:lnTo>
                  <a:pt x="55940" y="25180"/>
                </a:lnTo>
                <a:lnTo>
                  <a:pt x="55710" y="25310"/>
                </a:lnTo>
                <a:lnTo>
                  <a:pt x="55510" y="25520"/>
                </a:lnTo>
                <a:lnTo>
                  <a:pt x="55270" y="25970"/>
                </a:lnTo>
                <a:lnTo>
                  <a:pt x="54910" y="25720"/>
                </a:lnTo>
                <a:lnTo>
                  <a:pt x="54680" y="25320"/>
                </a:lnTo>
                <a:lnTo>
                  <a:pt x="54240" y="25010"/>
                </a:lnTo>
                <a:lnTo>
                  <a:pt x="54070" y="24740"/>
                </a:lnTo>
                <a:lnTo>
                  <a:pt x="53650" y="24520"/>
                </a:lnTo>
                <a:lnTo>
                  <a:pt x="53740" y="23680"/>
                </a:lnTo>
                <a:lnTo>
                  <a:pt x="54100" y="23080"/>
                </a:lnTo>
                <a:lnTo>
                  <a:pt x="54260" y="22500"/>
                </a:lnTo>
                <a:lnTo>
                  <a:pt x="54300" y="21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