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Turnišče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urnišč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180" y="12100"/>
                </a:moveTo>
                <a:lnTo>
                  <a:pt x="89660" y="12220"/>
                </a:lnTo>
                <a:lnTo>
                  <a:pt x="90620" y="13470"/>
                </a:lnTo>
                <a:lnTo>
                  <a:pt x="91510" y="14120"/>
                </a:lnTo>
                <a:lnTo>
                  <a:pt x="91080" y="14220"/>
                </a:lnTo>
                <a:lnTo>
                  <a:pt x="90660" y="14090"/>
                </a:lnTo>
                <a:lnTo>
                  <a:pt x="90410" y="14140"/>
                </a:lnTo>
                <a:lnTo>
                  <a:pt x="90270" y="14230"/>
                </a:lnTo>
                <a:lnTo>
                  <a:pt x="90260" y="14370"/>
                </a:lnTo>
                <a:lnTo>
                  <a:pt x="90060" y="14790"/>
                </a:lnTo>
                <a:lnTo>
                  <a:pt x="89260" y="14230"/>
                </a:lnTo>
                <a:lnTo>
                  <a:pt x="89190" y="13360"/>
                </a:lnTo>
                <a:lnTo>
                  <a:pt x="88760" y="12950"/>
                </a:lnTo>
                <a:lnTo>
                  <a:pt x="88850" y="12590"/>
                </a:lnTo>
                <a:lnTo>
                  <a:pt x="88840" y="12380"/>
                </a:lnTo>
                <a:lnTo>
                  <a:pt x="89180" y="1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