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Tržič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Tržič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29860" y="20900"/>
                </a:moveTo>
                <a:lnTo>
                  <a:pt x="33320" y="21000"/>
                </a:lnTo>
                <a:lnTo>
                  <a:pt x="34290" y="20780"/>
                </a:lnTo>
                <a:lnTo>
                  <a:pt x="34590" y="20850"/>
                </a:lnTo>
                <a:lnTo>
                  <a:pt x="34730" y="21050"/>
                </a:lnTo>
                <a:lnTo>
                  <a:pt x="34820" y="21290"/>
                </a:lnTo>
                <a:lnTo>
                  <a:pt x="34990" y="21480"/>
                </a:lnTo>
                <a:lnTo>
                  <a:pt x="35480" y="21710"/>
                </a:lnTo>
                <a:lnTo>
                  <a:pt x="35400" y="21830"/>
                </a:lnTo>
                <a:lnTo>
                  <a:pt x="35060" y="22650"/>
                </a:lnTo>
                <a:lnTo>
                  <a:pt x="34950" y="23040"/>
                </a:lnTo>
                <a:lnTo>
                  <a:pt x="34650" y="23630"/>
                </a:lnTo>
                <a:lnTo>
                  <a:pt x="34650" y="24000"/>
                </a:lnTo>
                <a:lnTo>
                  <a:pt x="34570" y="24520"/>
                </a:lnTo>
                <a:lnTo>
                  <a:pt x="33240" y="24560"/>
                </a:lnTo>
                <a:lnTo>
                  <a:pt x="32980" y="24660"/>
                </a:lnTo>
                <a:lnTo>
                  <a:pt x="32620" y="25000"/>
                </a:lnTo>
                <a:lnTo>
                  <a:pt x="32400" y="25140"/>
                </a:lnTo>
                <a:lnTo>
                  <a:pt x="32280" y="25790"/>
                </a:lnTo>
                <a:lnTo>
                  <a:pt x="31540" y="25890"/>
                </a:lnTo>
                <a:lnTo>
                  <a:pt x="31380" y="25860"/>
                </a:lnTo>
                <a:lnTo>
                  <a:pt x="31210" y="25740"/>
                </a:lnTo>
                <a:lnTo>
                  <a:pt x="30570" y="25590"/>
                </a:lnTo>
                <a:lnTo>
                  <a:pt x="30370" y="25410"/>
                </a:lnTo>
                <a:lnTo>
                  <a:pt x="30260" y="25110"/>
                </a:lnTo>
                <a:lnTo>
                  <a:pt x="30320" y="24920"/>
                </a:lnTo>
                <a:lnTo>
                  <a:pt x="30170" y="24820"/>
                </a:lnTo>
                <a:lnTo>
                  <a:pt x="30090" y="24700"/>
                </a:lnTo>
                <a:lnTo>
                  <a:pt x="30040" y="24450"/>
                </a:lnTo>
                <a:lnTo>
                  <a:pt x="30230" y="22910"/>
                </a:lnTo>
                <a:lnTo>
                  <a:pt x="30160" y="21930"/>
                </a:lnTo>
                <a:lnTo>
                  <a:pt x="29740" y="21440"/>
                </a:lnTo>
                <a:lnTo>
                  <a:pt x="29850" y="20950"/>
                </a:lnTo>
                <a:lnTo>
                  <a:pt x="29850" y="20930"/>
                </a:lnTo>
                <a:lnTo>
                  <a:pt x="29860" y="20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