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Trzin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Trzin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7890" y="33670"/>
                </a:moveTo>
                <a:lnTo>
                  <a:pt x="39880" y="33030"/>
                </a:lnTo>
                <a:lnTo>
                  <a:pt x="39480" y="33590"/>
                </a:lnTo>
                <a:lnTo>
                  <a:pt x="39340" y="34000"/>
                </a:lnTo>
                <a:lnTo>
                  <a:pt x="39290" y="34700"/>
                </a:lnTo>
                <a:lnTo>
                  <a:pt x="38440" y="34340"/>
                </a:lnTo>
                <a:lnTo>
                  <a:pt x="37890" y="33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