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Trnovska vas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Trnovska vas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6380" y="18050"/>
                </a:moveTo>
                <a:lnTo>
                  <a:pt x="76450" y="17650"/>
                </a:lnTo>
                <a:lnTo>
                  <a:pt x="76540" y="17480"/>
                </a:lnTo>
                <a:lnTo>
                  <a:pt x="76600" y="17240"/>
                </a:lnTo>
                <a:lnTo>
                  <a:pt x="76690" y="17070"/>
                </a:lnTo>
                <a:lnTo>
                  <a:pt x="76750" y="16940"/>
                </a:lnTo>
                <a:lnTo>
                  <a:pt x="76760" y="16900"/>
                </a:lnTo>
                <a:lnTo>
                  <a:pt x="76920" y="16720"/>
                </a:lnTo>
                <a:lnTo>
                  <a:pt x="77240" y="16540"/>
                </a:lnTo>
                <a:lnTo>
                  <a:pt x="77470" y="16360"/>
                </a:lnTo>
                <a:lnTo>
                  <a:pt x="78390" y="16870"/>
                </a:lnTo>
                <a:lnTo>
                  <a:pt x="78570" y="17060"/>
                </a:lnTo>
                <a:lnTo>
                  <a:pt x="78630" y="17160"/>
                </a:lnTo>
                <a:lnTo>
                  <a:pt x="78670" y="17360"/>
                </a:lnTo>
                <a:lnTo>
                  <a:pt x="78680" y="17520"/>
                </a:lnTo>
                <a:lnTo>
                  <a:pt x="78520" y="18140"/>
                </a:lnTo>
                <a:lnTo>
                  <a:pt x="77350" y="18320"/>
                </a:lnTo>
                <a:lnTo>
                  <a:pt x="76750" y="18310"/>
                </a:lnTo>
                <a:lnTo>
                  <a:pt x="76380" y="18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