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Trebnje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Trebn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0410" y="40210"/>
                </a:moveTo>
                <a:lnTo>
                  <a:pt x="50810" y="40230"/>
                </a:lnTo>
                <a:lnTo>
                  <a:pt x="51210" y="40320"/>
                </a:lnTo>
                <a:lnTo>
                  <a:pt x="51710" y="40650"/>
                </a:lnTo>
                <a:lnTo>
                  <a:pt x="51610" y="41260"/>
                </a:lnTo>
                <a:lnTo>
                  <a:pt x="51950" y="41790"/>
                </a:lnTo>
                <a:lnTo>
                  <a:pt x="52650" y="42270"/>
                </a:lnTo>
                <a:lnTo>
                  <a:pt x="53020" y="42270"/>
                </a:lnTo>
                <a:lnTo>
                  <a:pt x="53460" y="42270"/>
                </a:lnTo>
                <a:lnTo>
                  <a:pt x="53830" y="42900"/>
                </a:lnTo>
                <a:lnTo>
                  <a:pt x="54200" y="43220"/>
                </a:lnTo>
                <a:lnTo>
                  <a:pt x="54560" y="43220"/>
                </a:lnTo>
                <a:lnTo>
                  <a:pt x="54650" y="43550"/>
                </a:lnTo>
                <a:lnTo>
                  <a:pt x="54540" y="43550"/>
                </a:lnTo>
                <a:lnTo>
                  <a:pt x="54430" y="43620"/>
                </a:lnTo>
                <a:lnTo>
                  <a:pt x="54280" y="43890"/>
                </a:lnTo>
                <a:lnTo>
                  <a:pt x="54120" y="44080"/>
                </a:lnTo>
                <a:lnTo>
                  <a:pt x="53880" y="44150"/>
                </a:lnTo>
                <a:lnTo>
                  <a:pt x="53760" y="44170"/>
                </a:lnTo>
                <a:lnTo>
                  <a:pt x="53470" y="44240"/>
                </a:lnTo>
                <a:lnTo>
                  <a:pt x="53180" y="44460"/>
                </a:lnTo>
                <a:lnTo>
                  <a:pt x="52970" y="44700"/>
                </a:lnTo>
                <a:lnTo>
                  <a:pt x="52810" y="44950"/>
                </a:lnTo>
                <a:lnTo>
                  <a:pt x="52800" y="45780"/>
                </a:lnTo>
                <a:lnTo>
                  <a:pt x="52460" y="45900"/>
                </a:lnTo>
                <a:lnTo>
                  <a:pt x="52290" y="45830"/>
                </a:lnTo>
                <a:lnTo>
                  <a:pt x="52170" y="45610"/>
                </a:lnTo>
                <a:lnTo>
                  <a:pt x="51720" y="45440"/>
                </a:lnTo>
                <a:lnTo>
                  <a:pt x="51120" y="45730"/>
                </a:lnTo>
                <a:lnTo>
                  <a:pt x="50770" y="45660"/>
                </a:lnTo>
                <a:lnTo>
                  <a:pt x="50540" y="45480"/>
                </a:lnTo>
                <a:lnTo>
                  <a:pt x="50420" y="45260"/>
                </a:lnTo>
                <a:lnTo>
                  <a:pt x="50360" y="45030"/>
                </a:lnTo>
                <a:lnTo>
                  <a:pt x="50240" y="44840"/>
                </a:lnTo>
                <a:lnTo>
                  <a:pt x="49950" y="44630"/>
                </a:lnTo>
                <a:lnTo>
                  <a:pt x="49690" y="44550"/>
                </a:lnTo>
                <a:lnTo>
                  <a:pt x="48180" y="44590"/>
                </a:lnTo>
                <a:lnTo>
                  <a:pt x="48010" y="44260"/>
                </a:lnTo>
                <a:lnTo>
                  <a:pt x="47940" y="43850"/>
                </a:lnTo>
                <a:lnTo>
                  <a:pt x="48090" y="43380"/>
                </a:lnTo>
                <a:lnTo>
                  <a:pt x="48220" y="42290"/>
                </a:lnTo>
                <a:lnTo>
                  <a:pt x="48320" y="41980"/>
                </a:lnTo>
                <a:lnTo>
                  <a:pt x="48510" y="41610"/>
                </a:lnTo>
                <a:lnTo>
                  <a:pt x="49090" y="41290"/>
                </a:lnTo>
                <a:lnTo>
                  <a:pt x="49620" y="40720"/>
                </a:lnTo>
                <a:lnTo>
                  <a:pt x="49980" y="40580"/>
                </a:lnTo>
                <a:lnTo>
                  <a:pt x="50410" y="40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