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Trbovlje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Trbovlj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51720" y="34220"/>
                </a:moveTo>
                <a:lnTo>
                  <a:pt x="52060" y="34320"/>
                </a:lnTo>
                <a:lnTo>
                  <a:pt x="52100" y="34330"/>
                </a:lnTo>
                <a:lnTo>
                  <a:pt x="52150" y="34330"/>
                </a:lnTo>
                <a:lnTo>
                  <a:pt x="52360" y="34220"/>
                </a:lnTo>
                <a:lnTo>
                  <a:pt x="52430" y="34160"/>
                </a:lnTo>
                <a:lnTo>
                  <a:pt x="52550" y="34040"/>
                </a:lnTo>
                <a:lnTo>
                  <a:pt x="52630" y="33940"/>
                </a:lnTo>
                <a:lnTo>
                  <a:pt x="52620" y="33710"/>
                </a:lnTo>
                <a:lnTo>
                  <a:pt x="52500" y="33350"/>
                </a:lnTo>
                <a:lnTo>
                  <a:pt x="52110" y="32690"/>
                </a:lnTo>
                <a:lnTo>
                  <a:pt x="51700" y="32190"/>
                </a:lnTo>
                <a:lnTo>
                  <a:pt x="51590" y="32160"/>
                </a:lnTo>
                <a:lnTo>
                  <a:pt x="51470" y="32190"/>
                </a:lnTo>
                <a:lnTo>
                  <a:pt x="51370" y="32250"/>
                </a:lnTo>
                <a:lnTo>
                  <a:pt x="51320" y="32240"/>
                </a:lnTo>
                <a:lnTo>
                  <a:pt x="51330" y="32160"/>
                </a:lnTo>
                <a:lnTo>
                  <a:pt x="51510" y="31970"/>
                </a:lnTo>
                <a:lnTo>
                  <a:pt x="51850" y="31800"/>
                </a:lnTo>
                <a:lnTo>
                  <a:pt x="51960" y="31720"/>
                </a:lnTo>
                <a:lnTo>
                  <a:pt x="52090" y="31600"/>
                </a:lnTo>
                <a:lnTo>
                  <a:pt x="51720" y="30900"/>
                </a:lnTo>
                <a:lnTo>
                  <a:pt x="52250" y="31220"/>
                </a:lnTo>
                <a:lnTo>
                  <a:pt x="53020" y="31130"/>
                </a:lnTo>
                <a:lnTo>
                  <a:pt x="53960" y="31510"/>
                </a:lnTo>
                <a:lnTo>
                  <a:pt x="54930" y="31380"/>
                </a:lnTo>
                <a:lnTo>
                  <a:pt x="54990" y="31550"/>
                </a:lnTo>
                <a:lnTo>
                  <a:pt x="54670" y="31940"/>
                </a:lnTo>
                <a:lnTo>
                  <a:pt x="54150" y="32290"/>
                </a:lnTo>
                <a:lnTo>
                  <a:pt x="53760" y="32950"/>
                </a:lnTo>
                <a:lnTo>
                  <a:pt x="53620" y="33290"/>
                </a:lnTo>
                <a:lnTo>
                  <a:pt x="53600" y="33500"/>
                </a:lnTo>
                <a:lnTo>
                  <a:pt x="53700" y="33800"/>
                </a:lnTo>
                <a:lnTo>
                  <a:pt x="53780" y="33900"/>
                </a:lnTo>
                <a:lnTo>
                  <a:pt x="53960" y="34220"/>
                </a:lnTo>
                <a:lnTo>
                  <a:pt x="54060" y="34360"/>
                </a:lnTo>
                <a:lnTo>
                  <a:pt x="54260" y="34450"/>
                </a:lnTo>
                <a:lnTo>
                  <a:pt x="54530" y="34710"/>
                </a:lnTo>
                <a:lnTo>
                  <a:pt x="54580" y="34880"/>
                </a:lnTo>
                <a:lnTo>
                  <a:pt x="54790" y="35290"/>
                </a:lnTo>
                <a:lnTo>
                  <a:pt x="54670" y="35800"/>
                </a:lnTo>
                <a:lnTo>
                  <a:pt x="54540" y="35870"/>
                </a:lnTo>
                <a:lnTo>
                  <a:pt x="54260" y="35950"/>
                </a:lnTo>
                <a:lnTo>
                  <a:pt x="54290" y="36360"/>
                </a:lnTo>
                <a:lnTo>
                  <a:pt x="53790" y="36490"/>
                </a:lnTo>
                <a:lnTo>
                  <a:pt x="52500" y="36920"/>
                </a:lnTo>
                <a:lnTo>
                  <a:pt x="52210" y="36960"/>
                </a:lnTo>
                <a:lnTo>
                  <a:pt x="51790" y="36840"/>
                </a:lnTo>
                <a:lnTo>
                  <a:pt x="51770" y="36620"/>
                </a:lnTo>
                <a:lnTo>
                  <a:pt x="51630" y="36350"/>
                </a:lnTo>
                <a:lnTo>
                  <a:pt x="51590" y="36040"/>
                </a:lnTo>
                <a:lnTo>
                  <a:pt x="51530" y="35800"/>
                </a:lnTo>
                <a:lnTo>
                  <a:pt x="51520" y="35630"/>
                </a:lnTo>
                <a:lnTo>
                  <a:pt x="51660" y="35510"/>
                </a:lnTo>
                <a:lnTo>
                  <a:pt x="51780" y="35300"/>
                </a:lnTo>
                <a:lnTo>
                  <a:pt x="51860" y="35060"/>
                </a:lnTo>
                <a:lnTo>
                  <a:pt x="51720" y="34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