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Tolmin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Tolmin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12510" y="32050"/>
                </a:moveTo>
                <a:lnTo>
                  <a:pt x="12400" y="31670"/>
                </a:lnTo>
                <a:lnTo>
                  <a:pt x="12110" y="31620"/>
                </a:lnTo>
                <a:lnTo>
                  <a:pt x="12110" y="31610"/>
                </a:lnTo>
                <a:lnTo>
                  <a:pt x="12380" y="31230"/>
                </a:lnTo>
                <a:lnTo>
                  <a:pt x="11980" y="30830"/>
                </a:lnTo>
                <a:lnTo>
                  <a:pt x="11980" y="30670"/>
                </a:lnTo>
                <a:lnTo>
                  <a:pt x="11950" y="30420"/>
                </a:lnTo>
                <a:lnTo>
                  <a:pt x="12010" y="30060"/>
                </a:lnTo>
                <a:lnTo>
                  <a:pt x="12160" y="29840"/>
                </a:lnTo>
                <a:lnTo>
                  <a:pt x="12310" y="29700"/>
                </a:lnTo>
                <a:lnTo>
                  <a:pt x="12460" y="29770"/>
                </a:lnTo>
                <a:lnTo>
                  <a:pt x="12580" y="29790"/>
                </a:lnTo>
                <a:lnTo>
                  <a:pt x="12710" y="29730"/>
                </a:lnTo>
                <a:lnTo>
                  <a:pt x="13040" y="29510"/>
                </a:lnTo>
                <a:lnTo>
                  <a:pt x="13260" y="29450"/>
                </a:lnTo>
                <a:lnTo>
                  <a:pt x="13780" y="29440"/>
                </a:lnTo>
                <a:lnTo>
                  <a:pt x="13990" y="29240"/>
                </a:lnTo>
                <a:lnTo>
                  <a:pt x="14070" y="28750"/>
                </a:lnTo>
                <a:lnTo>
                  <a:pt x="14260" y="27980"/>
                </a:lnTo>
                <a:lnTo>
                  <a:pt x="14470" y="27630"/>
                </a:lnTo>
                <a:lnTo>
                  <a:pt x="14750" y="27330"/>
                </a:lnTo>
                <a:lnTo>
                  <a:pt x="14970" y="27270"/>
                </a:lnTo>
                <a:lnTo>
                  <a:pt x="15260" y="27260"/>
                </a:lnTo>
                <a:lnTo>
                  <a:pt x="16250" y="28270"/>
                </a:lnTo>
                <a:lnTo>
                  <a:pt x="17690" y="29110"/>
                </a:lnTo>
                <a:lnTo>
                  <a:pt x="18990" y="29530"/>
                </a:lnTo>
                <a:lnTo>
                  <a:pt x="19420" y="29600"/>
                </a:lnTo>
                <a:lnTo>
                  <a:pt x="19830" y="29600"/>
                </a:lnTo>
                <a:lnTo>
                  <a:pt x="22780" y="29210"/>
                </a:lnTo>
                <a:lnTo>
                  <a:pt x="23010" y="29750"/>
                </a:lnTo>
                <a:lnTo>
                  <a:pt x="23010" y="30030"/>
                </a:lnTo>
                <a:lnTo>
                  <a:pt x="22550" y="31080"/>
                </a:lnTo>
                <a:lnTo>
                  <a:pt x="21650" y="31760"/>
                </a:lnTo>
                <a:lnTo>
                  <a:pt x="20660" y="32070"/>
                </a:lnTo>
                <a:lnTo>
                  <a:pt x="20170" y="32370"/>
                </a:lnTo>
                <a:lnTo>
                  <a:pt x="19790" y="32760"/>
                </a:lnTo>
                <a:lnTo>
                  <a:pt x="19680" y="33020"/>
                </a:lnTo>
                <a:lnTo>
                  <a:pt x="19580" y="33350"/>
                </a:lnTo>
                <a:lnTo>
                  <a:pt x="19580" y="33580"/>
                </a:lnTo>
                <a:lnTo>
                  <a:pt x="19700" y="33990"/>
                </a:lnTo>
                <a:lnTo>
                  <a:pt x="19970" y="34470"/>
                </a:lnTo>
                <a:lnTo>
                  <a:pt x="20020" y="34800"/>
                </a:lnTo>
                <a:lnTo>
                  <a:pt x="20020" y="35130"/>
                </a:lnTo>
                <a:lnTo>
                  <a:pt x="20090" y="35490"/>
                </a:lnTo>
                <a:lnTo>
                  <a:pt x="20160" y="35730"/>
                </a:lnTo>
                <a:lnTo>
                  <a:pt x="20200" y="36000"/>
                </a:lnTo>
                <a:lnTo>
                  <a:pt x="20180" y="36130"/>
                </a:lnTo>
                <a:lnTo>
                  <a:pt x="19830" y="36370"/>
                </a:lnTo>
                <a:lnTo>
                  <a:pt x="19620" y="36320"/>
                </a:lnTo>
                <a:lnTo>
                  <a:pt x="19580" y="36410"/>
                </a:lnTo>
                <a:lnTo>
                  <a:pt x="19460" y="36550"/>
                </a:lnTo>
                <a:lnTo>
                  <a:pt x="19310" y="36570"/>
                </a:lnTo>
                <a:lnTo>
                  <a:pt x="19040" y="36480"/>
                </a:lnTo>
                <a:lnTo>
                  <a:pt x="18930" y="36550"/>
                </a:lnTo>
                <a:lnTo>
                  <a:pt x="18850" y="36740"/>
                </a:lnTo>
                <a:lnTo>
                  <a:pt x="18880" y="36870"/>
                </a:lnTo>
                <a:lnTo>
                  <a:pt x="18960" y="37000"/>
                </a:lnTo>
                <a:lnTo>
                  <a:pt x="19140" y="37100"/>
                </a:lnTo>
                <a:lnTo>
                  <a:pt x="19220" y="37230"/>
                </a:lnTo>
                <a:lnTo>
                  <a:pt x="19240" y="37390"/>
                </a:lnTo>
                <a:lnTo>
                  <a:pt x="19190" y="37470"/>
                </a:lnTo>
                <a:lnTo>
                  <a:pt x="19060" y="37480"/>
                </a:lnTo>
                <a:lnTo>
                  <a:pt x="19030" y="37630"/>
                </a:lnTo>
                <a:lnTo>
                  <a:pt x="19050" y="37860"/>
                </a:lnTo>
                <a:lnTo>
                  <a:pt x="19050" y="38100"/>
                </a:lnTo>
                <a:lnTo>
                  <a:pt x="18990" y="38890"/>
                </a:lnTo>
                <a:lnTo>
                  <a:pt x="18200" y="38380"/>
                </a:lnTo>
                <a:lnTo>
                  <a:pt x="17980" y="38130"/>
                </a:lnTo>
                <a:lnTo>
                  <a:pt x="17680" y="37680"/>
                </a:lnTo>
                <a:lnTo>
                  <a:pt x="17420" y="37100"/>
                </a:lnTo>
                <a:lnTo>
                  <a:pt x="17320" y="36590"/>
                </a:lnTo>
                <a:lnTo>
                  <a:pt x="17300" y="36090"/>
                </a:lnTo>
                <a:lnTo>
                  <a:pt x="17320" y="35790"/>
                </a:lnTo>
                <a:lnTo>
                  <a:pt x="17090" y="34870"/>
                </a:lnTo>
                <a:lnTo>
                  <a:pt x="16890" y="34660"/>
                </a:lnTo>
                <a:lnTo>
                  <a:pt x="16540" y="34650"/>
                </a:lnTo>
                <a:lnTo>
                  <a:pt x="16190" y="34950"/>
                </a:lnTo>
                <a:lnTo>
                  <a:pt x="14450" y="33850"/>
                </a:lnTo>
                <a:lnTo>
                  <a:pt x="14330" y="33630"/>
                </a:lnTo>
                <a:lnTo>
                  <a:pt x="14120" y="33510"/>
                </a:lnTo>
                <a:lnTo>
                  <a:pt x="13830" y="33100"/>
                </a:lnTo>
                <a:lnTo>
                  <a:pt x="13770" y="32790"/>
                </a:lnTo>
                <a:lnTo>
                  <a:pt x="13240" y="31890"/>
                </a:lnTo>
                <a:lnTo>
                  <a:pt x="12510" y="32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