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Tišina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Tiš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1070" y="11140"/>
                </a:moveTo>
                <a:lnTo>
                  <a:pt x="81000" y="10170"/>
                </a:lnTo>
                <a:lnTo>
                  <a:pt x="80980" y="10130"/>
                </a:lnTo>
                <a:lnTo>
                  <a:pt x="81460" y="9840"/>
                </a:lnTo>
                <a:lnTo>
                  <a:pt x="81790" y="9400"/>
                </a:lnTo>
                <a:lnTo>
                  <a:pt x="82240" y="9380"/>
                </a:lnTo>
                <a:lnTo>
                  <a:pt x="82290" y="9520"/>
                </a:lnTo>
                <a:lnTo>
                  <a:pt x="82500" y="9730"/>
                </a:lnTo>
                <a:lnTo>
                  <a:pt x="82750" y="9850"/>
                </a:lnTo>
                <a:lnTo>
                  <a:pt x="83010" y="9930"/>
                </a:lnTo>
                <a:lnTo>
                  <a:pt x="83250" y="10120"/>
                </a:lnTo>
                <a:lnTo>
                  <a:pt x="83710" y="10310"/>
                </a:lnTo>
                <a:lnTo>
                  <a:pt x="83560" y="10890"/>
                </a:lnTo>
                <a:lnTo>
                  <a:pt x="83600" y="11110"/>
                </a:lnTo>
                <a:lnTo>
                  <a:pt x="83710" y="11530"/>
                </a:lnTo>
                <a:lnTo>
                  <a:pt x="83870" y="11740"/>
                </a:lnTo>
                <a:lnTo>
                  <a:pt x="84010" y="11980"/>
                </a:lnTo>
                <a:lnTo>
                  <a:pt x="84130" y="12270"/>
                </a:lnTo>
                <a:lnTo>
                  <a:pt x="84060" y="12560"/>
                </a:lnTo>
                <a:lnTo>
                  <a:pt x="83770" y="13110"/>
                </a:lnTo>
                <a:lnTo>
                  <a:pt x="83190" y="12710"/>
                </a:lnTo>
                <a:lnTo>
                  <a:pt x="82520" y="12250"/>
                </a:lnTo>
                <a:lnTo>
                  <a:pt x="81800" y="11480"/>
                </a:lnTo>
                <a:lnTo>
                  <a:pt x="81790" y="11480"/>
                </a:lnTo>
                <a:lnTo>
                  <a:pt x="81390" y="11380"/>
                </a:lnTo>
                <a:lnTo>
                  <a:pt x="81070" y="11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