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Tabor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Tabor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50880" y="30950"/>
                </a:moveTo>
                <a:lnTo>
                  <a:pt x="50930" y="30370"/>
                </a:lnTo>
                <a:lnTo>
                  <a:pt x="51000" y="30090"/>
                </a:lnTo>
                <a:lnTo>
                  <a:pt x="52010" y="28440"/>
                </a:lnTo>
                <a:lnTo>
                  <a:pt x="52600" y="28630"/>
                </a:lnTo>
                <a:lnTo>
                  <a:pt x="52950" y="29100"/>
                </a:lnTo>
                <a:lnTo>
                  <a:pt x="53040" y="29280"/>
                </a:lnTo>
                <a:lnTo>
                  <a:pt x="53200" y="29770"/>
                </a:lnTo>
                <a:lnTo>
                  <a:pt x="53240" y="30380"/>
                </a:lnTo>
                <a:lnTo>
                  <a:pt x="53210" y="30540"/>
                </a:lnTo>
                <a:lnTo>
                  <a:pt x="53020" y="31130"/>
                </a:lnTo>
                <a:lnTo>
                  <a:pt x="52250" y="31220"/>
                </a:lnTo>
                <a:lnTo>
                  <a:pt x="51720" y="30900"/>
                </a:lnTo>
                <a:lnTo>
                  <a:pt x="50880" y="309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