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Sveti Tomaž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veti Tomaž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1170" y="17840"/>
                </a:moveTo>
                <a:lnTo>
                  <a:pt x="82070" y="18050"/>
                </a:lnTo>
                <a:lnTo>
                  <a:pt x="82530" y="18240"/>
                </a:lnTo>
                <a:lnTo>
                  <a:pt x="83790" y="18470"/>
                </a:lnTo>
                <a:lnTo>
                  <a:pt x="83930" y="18690"/>
                </a:lnTo>
                <a:lnTo>
                  <a:pt x="84150" y="18900"/>
                </a:lnTo>
                <a:lnTo>
                  <a:pt x="84040" y="19150"/>
                </a:lnTo>
                <a:lnTo>
                  <a:pt x="83460" y="19150"/>
                </a:lnTo>
                <a:lnTo>
                  <a:pt x="83590" y="19310"/>
                </a:lnTo>
                <a:lnTo>
                  <a:pt x="83660" y="19610"/>
                </a:lnTo>
                <a:lnTo>
                  <a:pt x="83700" y="19910"/>
                </a:lnTo>
                <a:lnTo>
                  <a:pt x="83630" y="20320"/>
                </a:lnTo>
                <a:lnTo>
                  <a:pt x="83120" y="20520"/>
                </a:lnTo>
                <a:lnTo>
                  <a:pt x="83020" y="20540"/>
                </a:lnTo>
                <a:lnTo>
                  <a:pt x="82460" y="20650"/>
                </a:lnTo>
                <a:lnTo>
                  <a:pt x="81950" y="20730"/>
                </a:lnTo>
                <a:lnTo>
                  <a:pt x="81660" y="20530"/>
                </a:lnTo>
                <a:lnTo>
                  <a:pt x="81710" y="20440"/>
                </a:lnTo>
                <a:lnTo>
                  <a:pt x="81740" y="19630"/>
                </a:lnTo>
                <a:lnTo>
                  <a:pt x="81190" y="18700"/>
                </a:lnTo>
                <a:lnTo>
                  <a:pt x="80990" y="17990"/>
                </a:lnTo>
                <a:lnTo>
                  <a:pt x="81170" y="1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