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Sveti Jurij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veti Juri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960" y="14700"/>
                </a:moveTo>
                <a:lnTo>
                  <a:pt x="80980" y="14380"/>
                </a:lnTo>
                <a:lnTo>
                  <a:pt x="81370" y="14550"/>
                </a:lnTo>
                <a:lnTo>
                  <a:pt x="81480" y="14420"/>
                </a:lnTo>
                <a:lnTo>
                  <a:pt x="81650" y="14260"/>
                </a:lnTo>
                <a:lnTo>
                  <a:pt x="81990" y="13850"/>
                </a:lnTo>
                <a:lnTo>
                  <a:pt x="82190" y="13870"/>
                </a:lnTo>
                <a:lnTo>
                  <a:pt x="82340" y="14030"/>
                </a:lnTo>
                <a:lnTo>
                  <a:pt x="82490" y="14500"/>
                </a:lnTo>
                <a:lnTo>
                  <a:pt x="82590" y="14650"/>
                </a:lnTo>
                <a:lnTo>
                  <a:pt x="82670" y="14620"/>
                </a:lnTo>
                <a:lnTo>
                  <a:pt x="82870" y="14400"/>
                </a:lnTo>
                <a:lnTo>
                  <a:pt x="83190" y="15390"/>
                </a:lnTo>
                <a:lnTo>
                  <a:pt x="83160" y="15620"/>
                </a:lnTo>
                <a:lnTo>
                  <a:pt x="82830" y="16550"/>
                </a:lnTo>
                <a:lnTo>
                  <a:pt x="81900" y="16410"/>
                </a:lnTo>
                <a:lnTo>
                  <a:pt x="81770" y="16530"/>
                </a:lnTo>
                <a:lnTo>
                  <a:pt x="81570" y="16670"/>
                </a:lnTo>
                <a:lnTo>
                  <a:pt x="81400" y="16910"/>
                </a:lnTo>
                <a:lnTo>
                  <a:pt x="81360" y="17010"/>
                </a:lnTo>
                <a:lnTo>
                  <a:pt x="81400" y="17120"/>
                </a:lnTo>
                <a:lnTo>
                  <a:pt x="81350" y="17270"/>
                </a:lnTo>
                <a:lnTo>
                  <a:pt x="81350" y="17410"/>
                </a:lnTo>
                <a:lnTo>
                  <a:pt x="81170" y="17840"/>
                </a:lnTo>
                <a:lnTo>
                  <a:pt x="80800" y="17290"/>
                </a:lnTo>
                <a:lnTo>
                  <a:pt x="80200" y="16350"/>
                </a:lnTo>
                <a:lnTo>
                  <a:pt x="79670" y="15540"/>
                </a:lnTo>
                <a:lnTo>
                  <a:pt x="79960" y="14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